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18"/>
  </p:notesMasterIdLst>
  <p:sldIdLst>
    <p:sldId id="270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65" r:id="rId14"/>
    <p:sldId id="266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7442C-9C1C-4AFC-A163-D360B1B25EFF}" v="3002" dt="2021-03-10T22:02:15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0247" autoAdjust="0"/>
  </p:normalViewPr>
  <p:slideViewPr>
    <p:cSldViewPr snapToGrid="0">
      <p:cViewPr varScale="1">
        <p:scale>
          <a:sx n="98" d="100"/>
          <a:sy n="98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C5E36-1BB8-4F26-811F-3918C88FD57C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100ED6-2EA6-406F-8B19-103F08552E8F}">
      <dgm:prSet/>
      <dgm:spPr/>
      <dgm:t>
        <a:bodyPr/>
        <a:lstStyle/>
        <a:p>
          <a:r>
            <a:rPr lang="en-US"/>
            <a:t>Be</a:t>
          </a:r>
        </a:p>
      </dgm:t>
    </dgm:pt>
    <dgm:pt modelId="{45977483-B1C2-4960-89BD-788CE3436DD1}" type="parTrans" cxnId="{020B3DBA-DE5E-4C7A-8254-14ACDB37C5A8}">
      <dgm:prSet/>
      <dgm:spPr/>
      <dgm:t>
        <a:bodyPr/>
        <a:lstStyle/>
        <a:p>
          <a:endParaRPr lang="en-US"/>
        </a:p>
      </dgm:t>
    </dgm:pt>
    <dgm:pt modelId="{1EBCF2A1-D418-4A8F-9F5A-9CF29F764731}" type="sibTrans" cxnId="{020B3DBA-DE5E-4C7A-8254-14ACDB37C5A8}">
      <dgm:prSet/>
      <dgm:spPr/>
      <dgm:t>
        <a:bodyPr/>
        <a:lstStyle/>
        <a:p>
          <a:endParaRPr lang="en-US"/>
        </a:p>
      </dgm:t>
    </dgm:pt>
    <dgm:pt modelId="{543C7834-46EB-4520-87F1-BE05A78EA0DE}">
      <dgm:prSet/>
      <dgm:spPr/>
      <dgm:t>
        <a:bodyPr/>
        <a:lstStyle/>
        <a:p>
          <a:r>
            <a:rPr lang="en-US"/>
            <a:t>Be able to talk to land animals</a:t>
          </a:r>
        </a:p>
      </dgm:t>
    </dgm:pt>
    <dgm:pt modelId="{AD407DAF-EEEB-4EF5-A90B-1459D89074F2}" type="parTrans" cxnId="{71ABAD40-F3E2-48BD-A926-E7D13820CD81}">
      <dgm:prSet/>
      <dgm:spPr/>
      <dgm:t>
        <a:bodyPr/>
        <a:lstStyle/>
        <a:p>
          <a:endParaRPr lang="en-US"/>
        </a:p>
      </dgm:t>
    </dgm:pt>
    <dgm:pt modelId="{7CCA95F1-B001-4455-987B-F0839BC36AF5}" type="sibTrans" cxnId="{71ABAD40-F3E2-48BD-A926-E7D13820CD81}">
      <dgm:prSet/>
      <dgm:spPr/>
      <dgm:t>
        <a:bodyPr/>
        <a:lstStyle/>
        <a:p>
          <a:endParaRPr lang="en-US"/>
        </a:p>
      </dgm:t>
    </dgm:pt>
    <dgm:pt modelId="{9E01A50A-B266-416C-8ED8-5EBA2B5FABBC}">
      <dgm:prSet/>
      <dgm:spPr/>
      <dgm:t>
        <a:bodyPr/>
        <a:lstStyle/>
        <a:p>
          <a:r>
            <a:rPr lang="en-US"/>
            <a:t>Be</a:t>
          </a:r>
        </a:p>
      </dgm:t>
    </dgm:pt>
    <dgm:pt modelId="{DE45457D-51BF-4013-8459-112B11EADD13}" type="parTrans" cxnId="{9B2EBE2B-D503-4DFF-B808-93B98F12ED0C}">
      <dgm:prSet/>
      <dgm:spPr/>
      <dgm:t>
        <a:bodyPr/>
        <a:lstStyle/>
        <a:p>
          <a:endParaRPr lang="en-US"/>
        </a:p>
      </dgm:t>
    </dgm:pt>
    <dgm:pt modelId="{A4298582-29DB-4A83-A0AD-DDB689BD0CB0}" type="sibTrans" cxnId="{9B2EBE2B-D503-4DFF-B808-93B98F12ED0C}">
      <dgm:prSet/>
      <dgm:spPr/>
      <dgm:t>
        <a:bodyPr/>
        <a:lstStyle/>
        <a:p>
          <a:endParaRPr lang="en-US"/>
        </a:p>
      </dgm:t>
    </dgm:pt>
    <dgm:pt modelId="{3640564D-F1DE-40F4-960B-39365BCF4AC1}">
      <dgm:prSet/>
      <dgm:spPr/>
      <dgm:t>
        <a:bodyPr/>
        <a:lstStyle/>
        <a:p>
          <a:r>
            <a:rPr lang="en-US"/>
            <a:t>Be able to talk to animals that can fly</a:t>
          </a:r>
        </a:p>
      </dgm:t>
    </dgm:pt>
    <dgm:pt modelId="{0FFAD414-2ABB-42A7-93C5-8C596351ECB5}" type="parTrans" cxnId="{C7DD7423-AAA0-46D9-9319-7C0B6A93F802}">
      <dgm:prSet/>
      <dgm:spPr/>
      <dgm:t>
        <a:bodyPr/>
        <a:lstStyle/>
        <a:p>
          <a:endParaRPr lang="en-US"/>
        </a:p>
      </dgm:t>
    </dgm:pt>
    <dgm:pt modelId="{3F4CF0AF-FB7C-4BFE-8123-98FBB372B165}" type="sibTrans" cxnId="{C7DD7423-AAA0-46D9-9319-7C0B6A93F802}">
      <dgm:prSet/>
      <dgm:spPr/>
      <dgm:t>
        <a:bodyPr/>
        <a:lstStyle/>
        <a:p>
          <a:endParaRPr lang="en-US"/>
        </a:p>
      </dgm:t>
    </dgm:pt>
    <dgm:pt modelId="{AA916B9B-3D58-4E70-BC1D-A92F57AE8AE3}">
      <dgm:prSet/>
      <dgm:spPr/>
      <dgm:t>
        <a:bodyPr/>
        <a:lstStyle/>
        <a:p>
          <a:r>
            <a:rPr lang="en-US"/>
            <a:t>Be</a:t>
          </a:r>
        </a:p>
      </dgm:t>
    </dgm:pt>
    <dgm:pt modelId="{7FFD059E-9DC6-4B32-9BF0-72969AB79CA7}" type="parTrans" cxnId="{E25DE164-2F4D-4DC1-98CA-E6ABE86EFAC6}">
      <dgm:prSet/>
      <dgm:spPr/>
      <dgm:t>
        <a:bodyPr/>
        <a:lstStyle/>
        <a:p>
          <a:endParaRPr lang="en-US"/>
        </a:p>
      </dgm:t>
    </dgm:pt>
    <dgm:pt modelId="{2C02AE06-9D4C-4D87-81FC-8F8A688AAC5C}" type="sibTrans" cxnId="{E25DE164-2F4D-4DC1-98CA-E6ABE86EFAC6}">
      <dgm:prSet/>
      <dgm:spPr/>
      <dgm:t>
        <a:bodyPr/>
        <a:lstStyle/>
        <a:p>
          <a:endParaRPr lang="en-US"/>
        </a:p>
      </dgm:t>
    </dgm:pt>
    <dgm:pt modelId="{94005C7E-CFDD-480A-8A50-F7924F0153F2}">
      <dgm:prSet/>
      <dgm:spPr/>
      <dgm:t>
        <a:bodyPr/>
        <a:lstStyle/>
        <a:p>
          <a:r>
            <a:rPr lang="en-US"/>
            <a:t>Be able to talk to animals that live underwater </a:t>
          </a:r>
        </a:p>
      </dgm:t>
    </dgm:pt>
    <dgm:pt modelId="{038C820B-10B5-46E6-8681-266CFF64F551}" type="parTrans" cxnId="{856E86A6-5855-4D18-913E-4F1DEAFC1ADC}">
      <dgm:prSet/>
      <dgm:spPr/>
      <dgm:t>
        <a:bodyPr/>
        <a:lstStyle/>
        <a:p>
          <a:endParaRPr lang="en-US"/>
        </a:p>
      </dgm:t>
    </dgm:pt>
    <dgm:pt modelId="{EBAF5C59-CF05-4A94-90C6-A02E1FFA8120}" type="sibTrans" cxnId="{856E86A6-5855-4D18-913E-4F1DEAFC1ADC}">
      <dgm:prSet/>
      <dgm:spPr/>
      <dgm:t>
        <a:bodyPr/>
        <a:lstStyle/>
        <a:p>
          <a:endParaRPr lang="en-US"/>
        </a:p>
      </dgm:t>
    </dgm:pt>
    <dgm:pt modelId="{0D2AA375-130B-4C39-8BDE-4CB5BCEB65BC}" type="pres">
      <dgm:prSet presAssocID="{1C2C5E36-1BB8-4F26-811F-3918C88FD57C}" presName="Name0" presStyleCnt="0">
        <dgm:presLayoutVars>
          <dgm:dir/>
          <dgm:animLvl val="lvl"/>
          <dgm:resizeHandles val="exact"/>
        </dgm:presLayoutVars>
      </dgm:prSet>
      <dgm:spPr/>
    </dgm:pt>
    <dgm:pt modelId="{F0B01BC8-C8AF-430F-8DF2-4DA3C0842530}" type="pres">
      <dgm:prSet presAssocID="{F1100ED6-2EA6-406F-8B19-103F08552E8F}" presName="linNode" presStyleCnt="0"/>
      <dgm:spPr/>
    </dgm:pt>
    <dgm:pt modelId="{D863871E-5FE0-4877-B24D-AC26556C44F8}" type="pres">
      <dgm:prSet presAssocID="{F1100ED6-2EA6-406F-8B19-103F08552E8F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0B465706-DEA5-4676-8DD6-7205E0263F2C}" type="pres">
      <dgm:prSet presAssocID="{F1100ED6-2EA6-406F-8B19-103F08552E8F}" presName="descendantText" presStyleLbl="alignAccFollowNode1" presStyleIdx="0" presStyleCnt="3">
        <dgm:presLayoutVars>
          <dgm:bulletEnabled/>
        </dgm:presLayoutVars>
      </dgm:prSet>
      <dgm:spPr/>
    </dgm:pt>
    <dgm:pt modelId="{8C50BF99-5074-4483-BB1E-D18188A705A3}" type="pres">
      <dgm:prSet presAssocID="{1EBCF2A1-D418-4A8F-9F5A-9CF29F764731}" presName="sp" presStyleCnt="0"/>
      <dgm:spPr/>
    </dgm:pt>
    <dgm:pt modelId="{DE2A2FD6-07DE-40A5-89D5-48C50F688EC8}" type="pres">
      <dgm:prSet presAssocID="{9E01A50A-B266-416C-8ED8-5EBA2B5FABBC}" presName="linNode" presStyleCnt="0"/>
      <dgm:spPr/>
    </dgm:pt>
    <dgm:pt modelId="{A6FD2C69-3FAD-4F21-AA9F-1B6AC699D6CB}" type="pres">
      <dgm:prSet presAssocID="{9E01A50A-B266-416C-8ED8-5EBA2B5FABBC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F9D11EA-0EA1-4024-B006-C301AA82EC03}" type="pres">
      <dgm:prSet presAssocID="{9E01A50A-B266-416C-8ED8-5EBA2B5FABBC}" presName="descendantText" presStyleLbl="alignAccFollowNode1" presStyleIdx="1" presStyleCnt="3">
        <dgm:presLayoutVars>
          <dgm:bulletEnabled/>
        </dgm:presLayoutVars>
      </dgm:prSet>
      <dgm:spPr/>
    </dgm:pt>
    <dgm:pt modelId="{D60EC48C-3D29-4FFD-8CEC-623BB36EB756}" type="pres">
      <dgm:prSet presAssocID="{A4298582-29DB-4A83-A0AD-DDB689BD0CB0}" presName="sp" presStyleCnt="0"/>
      <dgm:spPr/>
    </dgm:pt>
    <dgm:pt modelId="{4814E35D-7129-498B-BA84-C8A2F7688384}" type="pres">
      <dgm:prSet presAssocID="{AA916B9B-3D58-4E70-BC1D-A92F57AE8AE3}" presName="linNode" presStyleCnt="0"/>
      <dgm:spPr/>
    </dgm:pt>
    <dgm:pt modelId="{1569DF87-4E46-4106-821D-F212724F6158}" type="pres">
      <dgm:prSet presAssocID="{AA916B9B-3D58-4E70-BC1D-A92F57AE8AE3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453325A3-9E63-45DB-8DDC-2E0521ABD6A1}" type="pres">
      <dgm:prSet presAssocID="{AA916B9B-3D58-4E70-BC1D-A92F57AE8AE3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3A82405-6B1C-4C52-8F58-2362CBEF22AE}" type="presOf" srcId="{94005C7E-CFDD-480A-8A50-F7924F0153F2}" destId="{453325A3-9E63-45DB-8DDC-2E0521ABD6A1}" srcOrd="0" destOrd="0" presId="urn:microsoft.com/office/officeart/2016/7/layout/VerticalSolidActionList"/>
    <dgm:cxn modelId="{C7DD7423-AAA0-46D9-9319-7C0B6A93F802}" srcId="{9E01A50A-B266-416C-8ED8-5EBA2B5FABBC}" destId="{3640564D-F1DE-40F4-960B-39365BCF4AC1}" srcOrd="0" destOrd="0" parTransId="{0FFAD414-2ABB-42A7-93C5-8C596351ECB5}" sibTransId="{3F4CF0AF-FB7C-4BFE-8123-98FBB372B165}"/>
    <dgm:cxn modelId="{9B2EBE2B-D503-4DFF-B808-93B98F12ED0C}" srcId="{1C2C5E36-1BB8-4F26-811F-3918C88FD57C}" destId="{9E01A50A-B266-416C-8ED8-5EBA2B5FABBC}" srcOrd="1" destOrd="0" parTransId="{DE45457D-51BF-4013-8459-112B11EADD13}" sibTransId="{A4298582-29DB-4A83-A0AD-DDB689BD0CB0}"/>
    <dgm:cxn modelId="{F7D9E83D-88EC-4AEF-89E2-3EC4F7391112}" type="presOf" srcId="{AA916B9B-3D58-4E70-BC1D-A92F57AE8AE3}" destId="{1569DF87-4E46-4106-821D-F212724F6158}" srcOrd="0" destOrd="0" presId="urn:microsoft.com/office/officeart/2016/7/layout/VerticalSolidActionList"/>
    <dgm:cxn modelId="{71ABAD40-F3E2-48BD-A926-E7D13820CD81}" srcId="{F1100ED6-2EA6-406F-8B19-103F08552E8F}" destId="{543C7834-46EB-4520-87F1-BE05A78EA0DE}" srcOrd="0" destOrd="0" parTransId="{AD407DAF-EEEB-4EF5-A90B-1459D89074F2}" sibTransId="{7CCA95F1-B001-4455-987B-F0839BC36AF5}"/>
    <dgm:cxn modelId="{E25DE164-2F4D-4DC1-98CA-E6ABE86EFAC6}" srcId="{1C2C5E36-1BB8-4F26-811F-3918C88FD57C}" destId="{AA916B9B-3D58-4E70-BC1D-A92F57AE8AE3}" srcOrd="2" destOrd="0" parTransId="{7FFD059E-9DC6-4B32-9BF0-72969AB79CA7}" sibTransId="{2C02AE06-9D4C-4D87-81FC-8F8A688AAC5C}"/>
    <dgm:cxn modelId="{B2667F4A-EAC2-44C2-B8A7-2209039DE7C3}" type="presOf" srcId="{F1100ED6-2EA6-406F-8B19-103F08552E8F}" destId="{D863871E-5FE0-4877-B24D-AC26556C44F8}" srcOrd="0" destOrd="0" presId="urn:microsoft.com/office/officeart/2016/7/layout/VerticalSolidActionList"/>
    <dgm:cxn modelId="{951CF753-3CDF-4673-A2BF-AF289ED4001A}" type="presOf" srcId="{543C7834-46EB-4520-87F1-BE05A78EA0DE}" destId="{0B465706-DEA5-4676-8DD6-7205E0263F2C}" srcOrd="0" destOrd="0" presId="urn:microsoft.com/office/officeart/2016/7/layout/VerticalSolidActionList"/>
    <dgm:cxn modelId="{C8B28C94-0533-49AE-98EE-8D4C08F0B774}" type="presOf" srcId="{3640564D-F1DE-40F4-960B-39365BCF4AC1}" destId="{9F9D11EA-0EA1-4024-B006-C301AA82EC03}" srcOrd="0" destOrd="0" presId="urn:microsoft.com/office/officeart/2016/7/layout/VerticalSolidActionList"/>
    <dgm:cxn modelId="{856E86A6-5855-4D18-913E-4F1DEAFC1ADC}" srcId="{AA916B9B-3D58-4E70-BC1D-A92F57AE8AE3}" destId="{94005C7E-CFDD-480A-8A50-F7924F0153F2}" srcOrd="0" destOrd="0" parTransId="{038C820B-10B5-46E6-8681-266CFF64F551}" sibTransId="{EBAF5C59-CF05-4A94-90C6-A02E1FFA8120}"/>
    <dgm:cxn modelId="{020B3DBA-DE5E-4C7A-8254-14ACDB37C5A8}" srcId="{1C2C5E36-1BB8-4F26-811F-3918C88FD57C}" destId="{F1100ED6-2EA6-406F-8B19-103F08552E8F}" srcOrd="0" destOrd="0" parTransId="{45977483-B1C2-4960-89BD-788CE3436DD1}" sibTransId="{1EBCF2A1-D418-4A8F-9F5A-9CF29F764731}"/>
    <dgm:cxn modelId="{125349C4-EF4B-419F-84F1-9B55548CFCA1}" type="presOf" srcId="{9E01A50A-B266-416C-8ED8-5EBA2B5FABBC}" destId="{A6FD2C69-3FAD-4F21-AA9F-1B6AC699D6CB}" srcOrd="0" destOrd="0" presId="urn:microsoft.com/office/officeart/2016/7/layout/VerticalSolidActionList"/>
    <dgm:cxn modelId="{5B8F62F2-036B-45FB-B613-F057AC9E5D16}" type="presOf" srcId="{1C2C5E36-1BB8-4F26-811F-3918C88FD57C}" destId="{0D2AA375-130B-4C39-8BDE-4CB5BCEB65BC}" srcOrd="0" destOrd="0" presId="urn:microsoft.com/office/officeart/2016/7/layout/VerticalSolidActionList"/>
    <dgm:cxn modelId="{9B132411-6C62-44C6-BFB8-A7DB62183C92}" type="presParOf" srcId="{0D2AA375-130B-4C39-8BDE-4CB5BCEB65BC}" destId="{F0B01BC8-C8AF-430F-8DF2-4DA3C0842530}" srcOrd="0" destOrd="0" presId="urn:microsoft.com/office/officeart/2016/7/layout/VerticalSolidActionList"/>
    <dgm:cxn modelId="{3E375099-E0F8-4589-8EAB-F84F19BF1FF9}" type="presParOf" srcId="{F0B01BC8-C8AF-430F-8DF2-4DA3C0842530}" destId="{D863871E-5FE0-4877-B24D-AC26556C44F8}" srcOrd="0" destOrd="0" presId="urn:microsoft.com/office/officeart/2016/7/layout/VerticalSolidActionList"/>
    <dgm:cxn modelId="{CFB6B03F-4521-4332-8B6D-7DBC80146F49}" type="presParOf" srcId="{F0B01BC8-C8AF-430F-8DF2-4DA3C0842530}" destId="{0B465706-DEA5-4676-8DD6-7205E0263F2C}" srcOrd="1" destOrd="0" presId="urn:microsoft.com/office/officeart/2016/7/layout/VerticalSolidActionList"/>
    <dgm:cxn modelId="{DDCBA51A-261C-4F7B-B42E-47752CD068D8}" type="presParOf" srcId="{0D2AA375-130B-4C39-8BDE-4CB5BCEB65BC}" destId="{8C50BF99-5074-4483-BB1E-D18188A705A3}" srcOrd="1" destOrd="0" presId="urn:microsoft.com/office/officeart/2016/7/layout/VerticalSolidActionList"/>
    <dgm:cxn modelId="{63FFEA95-A942-4612-B6D9-733C4DBF8E9D}" type="presParOf" srcId="{0D2AA375-130B-4C39-8BDE-4CB5BCEB65BC}" destId="{DE2A2FD6-07DE-40A5-89D5-48C50F688EC8}" srcOrd="2" destOrd="0" presId="urn:microsoft.com/office/officeart/2016/7/layout/VerticalSolidActionList"/>
    <dgm:cxn modelId="{22A15383-0359-419C-AF31-39C48D869F56}" type="presParOf" srcId="{DE2A2FD6-07DE-40A5-89D5-48C50F688EC8}" destId="{A6FD2C69-3FAD-4F21-AA9F-1B6AC699D6CB}" srcOrd="0" destOrd="0" presId="urn:microsoft.com/office/officeart/2016/7/layout/VerticalSolidActionList"/>
    <dgm:cxn modelId="{3F7D642D-F8BA-45A6-A9C8-6C511BACA9E9}" type="presParOf" srcId="{DE2A2FD6-07DE-40A5-89D5-48C50F688EC8}" destId="{9F9D11EA-0EA1-4024-B006-C301AA82EC03}" srcOrd="1" destOrd="0" presId="urn:microsoft.com/office/officeart/2016/7/layout/VerticalSolidActionList"/>
    <dgm:cxn modelId="{02CD294E-ED4E-4068-B5EA-8F79C6522EB3}" type="presParOf" srcId="{0D2AA375-130B-4C39-8BDE-4CB5BCEB65BC}" destId="{D60EC48C-3D29-4FFD-8CEC-623BB36EB756}" srcOrd="3" destOrd="0" presId="urn:microsoft.com/office/officeart/2016/7/layout/VerticalSolidActionList"/>
    <dgm:cxn modelId="{86A1C03D-7CA6-49DA-8025-1C5BFE4B6D29}" type="presParOf" srcId="{0D2AA375-130B-4C39-8BDE-4CB5BCEB65BC}" destId="{4814E35D-7129-498B-BA84-C8A2F7688384}" srcOrd="4" destOrd="0" presId="urn:microsoft.com/office/officeart/2016/7/layout/VerticalSolidActionList"/>
    <dgm:cxn modelId="{CF0544A2-29F3-4CD2-96A2-DFD16DE2CC8B}" type="presParOf" srcId="{4814E35D-7129-498B-BA84-C8A2F7688384}" destId="{1569DF87-4E46-4106-821D-F212724F6158}" srcOrd="0" destOrd="0" presId="urn:microsoft.com/office/officeart/2016/7/layout/VerticalSolidActionList"/>
    <dgm:cxn modelId="{48ADD13E-4A98-4D66-A3D1-5702FB8C2CF0}" type="presParOf" srcId="{4814E35D-7129-498B-BA84-C8A2F7688384}" destId="{453325A3-9E63-45DB-8DDC-2E0521ABD6A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783AF-BFEA-4F0E-891B-636A2BFAC53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E5D5A0-017E-4C52-B36E-1B6168D8AEB5}">
      <dgm:prSet/>
      <dgm:spPr/>
      <dgm:t>
        <a:bodyPr/>
        <a:lstStyle/>
        <a:p>
          <a:r>
            <a:rPr lang="en-US"/>
            <a:t>Learn about Transgender Day of Visibility</a:t>
          </a:r>
        </a:p>
      </dgm:t>
    </dgm:pt>
    <dgm:pt modelId="{23F783AC-D33D-4DD8-8698-1043451A008E}" type="parTrans" cxnId="{A4499DB2-3818-4FAF-ACBE-653752E6A2EE}">
      <dgm:prSet/>
      <dgm:spPr/>
      <dgm:t>
        <a:bodyPr/>
        <a:lstStyle/>
        <a:p>
          <a:endParaRPr lang="en-US"/>
        </a:p>
      </dgm:t>
    </dgm:pt>
    <dgm:pt modelId="{A66BA4AF-8856-46C1-9D9C-A2F7C6277671}" type="sibTrans" cxnId="{A4499DB2-3818-4FAF-ACBE-653752E6A2E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0315CA4-01D6-4F70-B455-90BC0F4E2ED7}">
      <dgm:prSet/>
      <dgm:spPr/>
      <dgm:t>
        <a:bodyPr/>
        <a:lstStyle/>
        <a:p>
          <a:r>
            <a:rPr lang="en-US"/>
            <a:t>Discuss the importance of the day</a:t>
          </a:r>
        </a:p>
      </dgm:t>
    </dgm:pt>
    <dgm:pt modelId="{FAFC0B7A-7BB8-4113-9628-CE9E3F4610AA}" type="parTrans" cxnId="{406C6CBA-0953-42F3-8D1F-7F510583E576}">
      <dgm:prSet/>
      <dgm:spPr/>
      <dgm:t>
        <a:bodyPr/>
        <a:lstStyle/>
        <a:p>
          <a:endParaRPr lang="en-US"/>
        </a:p>
      </dgm:t>
    </dgm:pt>
    <dgm:pt modelId="{9607EA4B-E2AB-44EE-9A19-A8AB52C64535}" type="sibTrans" cxnId="{406C6CBA-0953-42F3-8D1F-7F510583E57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9E37E8D-D831-4E36-95F4-E7AF340671B1}">
      <dgm:prSet/>
      <dgm:spPr/>
      <dgm:t>
        <a:bodyPr/>
        <a:lstStyle/>
        <a:p>
          <a:r>
            <a:rPr lang="en-US"/>
            <a:t>Identify what you can do to support the transgender community</a:t>
          </a:r>
        </a:p>
      </dgm:t>
    </dgm:pt>
    <dgm:pt modelId="{F7D4BEE0-BBBB-46B7-AACF-A355BA71D3EA}" type="parTrans" cxnId="{E3CB6695-76D4-4919-B108-83D365585256}">
      <dgm:prSet/>
      <dgm:spPr/>
      <dgm:t>
        <a:bodyPr/>
        <a:lstStyle/>
        <a:p>
          <a:endParaRPr lang="en-US"/>
        </a:p>
      </dgm:t>
    </dgm:pt>
    <dgm:pt modelId="{F1E9B4F8-A571-492E-B31D-729CF7E8B982}" type="sibTrans" cxnId="{E3CB6695-76D4-4919-B108-83D36558525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641F991-8BAC-4654-B45E-702CD56D56D1}" type="pres">
      <dgm:prSet presAssocID="{2CB783AF-BFEA-4F0E-891B-636A2BFAC53E}" presName="Name0" presStyleCnt="0">
        <dgm:presLayoutVars>
          <dgm:animLvl val="lvl"/>
          <dgm:resizeHandles val="exact"/>
        </dgm:presLayoutVars>
      </dgm:prSet>
      <dgm:spPr/>
    </dgm:pt>
    <dgm:pt modelId="{3DB91A53-E383-44BA-98FD-4F9FEB5A63FB}" type="pres">
      <dgm:prSet presAssocID="{D0E5D5A0-017E-4C52-B36E-1B6168D8AEB5}" presName="compositeNode" presStyleCnt="0">
        <dgm:presLayoutVars>
          <dgm:bulletEnabled val="1"/>
        </dgm:presLayoutVars>
      </dgm:prSet>
      <dgm:spPr/>
    </dgm:pt>
    <dgm:pt modelId="{80A7A911-9E1A-4602-9113-57F4565F441F}" type="pres">
      <dgm:prSet presAssocID="{D0E5D5A0-017E-4C52-B36E-1B6168D8AEB5}" presName="bgRect" presStyleLbl="bgAccFollowNode1" presStyleIdx="0" presStyleCnt="3"/>
      <dgm:spPr/>
    </dgm:pt>
    <dgm:pt modelId="{9FAB1C20-6428-4C61-BE93-409A84D03EDE}" type="pres">
      <dgm:prSet presAssocID="{A66BA4AF-8856-46C1-9D9C-A2F7C627767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CCECF63-EB3A-40A8-AF1B-3A8517AD46CE}" type="pres">
      <dgm:prSet presAssocID="{D0E5D5A0-017E-4C52-B36E-1B6168D8AEB5}" presName="bottomLine" presStyleLbl="alignNode1" presStyleIdx="1" presStyleCnt="6">
        <dgm:presLayoutVars/>
      </dgm:prSet>
      <dgm:spPr/>
    </dgm:pt>
    <dgm:pt modelId="{7607B935-6541-4107-AD46-B04099544FB0}" type="pres">
      <dgm:prSet presAssocID="{D0E5D5A0-017E-4C52-B36E-1B6168D8AEB5}" presName="nodeText" presStyleLbl="bgAccFollowNode1" presStyleIdx="0" presStyleCnt="3">
        <dgm:presLayoutVars>
          <dgm:bulletEnabled val="1"/>
        </dgm:presLayoutVars>
      </dgm:prSet>
      <dgm:spPr/>
    </dgm:pt>
    <dgm:pt modelId="{44FFBA7B-F6E5-471E-B6CD-9D0FDA8E722D}" type="pres">
      <dgm:prSet presAssocID="{A66BA4AF-8856-46C1-9D9C-A2F7C6277671}" presName="sibTrans" presStyleCnt="0"/>
      <dgm:spPr/>
    </dgm:pt>
    <dgm:pt modelId="{E93927FF-6B56-4202-9C12-89A2347AB3F7}" type="pres">
      <dgm:prSet presAssocID="{E0315CA4-01D6-4F70-B455-90BC0F4E2ED7}" presName="compositeNode" presStyleCnt="0">
        <dgm:presLayoutVars>
          <dgm:bulletEnabled val="1"/>
        </dgm:presLayoutVars>
      </dgm:prSet>
      <dgm:spPr/>
    </dgm:pt>
    <dgm:pt modelId="{FF6549DA-98A7-4734-9098-0537B7576AF1}" type="pres">
      <dgm:prSet presAssocID="{E0315CA4-01D6-4F70-B455-90BC0F4E2ED7}" presName="bgRect" presStyleLbl="bgAccFollowNode1" presStyleIdx="1" presStyleCnt="3"/>
      <dgm:spPr/>
    </dgm:pt>
    <dgm:pt modelId="{5F636DBA-0763-40AF-8F18-F9FADCB06FCB}" type="pres">
      <dgm:prSet presAssocID="{9607EA4B-E2AB-44EE-9A19-A8AB52C6453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FABFEBA-87BC-4ABC-8218-82DCA958CAE2}" type="pres">
      <dgm:prSet presAssocID="{E0315CA4-01D6-4F70-B455-90BC0F4E2ED7}" presName="bottomLine" presStyleLbl="alignNode1" presStyleIdx="3" presStyleCnt="6">
        <dgm:presLayoutVars/>
      </dgm:prSet>
      <dgm:spPr/>
    </dgm:pt>
    <dgm:pt modelId="{8E5C6F22-A22D-4C22-806A-AA2B0F51386E}" type="pres">
      <dgm:prSet presAssocID="{E0315CA4-01D6-4F70-B455-90BC0F4E2ED7}" presName="nodeText" presStyleLbl="bgAccFollowNode1" presStyleIdx="1" presStyleCnt="3">
        <dgm:presLayoutVars>
          <dgm:bulletEnabled val="1"/>
        </dgm:presLayoutVars>
      </dgm:prSet>
      <dgm:spPr/>
    </dgm:pt>
    <dgm:pt modelId="{F294A789-4231-4A06-B114-C60EC631E42B}" type="pres">
      <dgm:prSet presAssocID="{9607EA4B-E2AB-44EE-9A19-A8AB52C64535}" presName="sibTrans" presStyleCnt="0"/>
      <dgm:spPr/>
    </dgm:pt>
    <dgm:pt modelId="{330BA809-D981-4D9C-86A5-59CE90FEFFCE}" type="pres">
      <dgm:prSet presAssocID="{C9E37E8D-D831-4E36-95F4-E7AF340671B1}" presName="compositeNode" presStyleCnt="0">
        <dgm:presLayoutVars>
          <dgm:bulletEnabled val="1"/>
        </dgm:presLayoutVars>
      </dgm:prSet>
      <dgm:spPr/>
    </dgm:pt>
    <dgm:pt modelId="{853BAC82-3A48-49D6-8BBE-0D1C9EB79E38}" type="pres">
      <dgm:prSet presAssocID="{C9E37E8D-D831-4E36-95F4-E7AF340671B1}" presName="bgRect" presStyleLbl="bgAccFollowNode1" presStyleIdx="2" presStyleCnt="3"/>
      <dgm:spPr/>
    </dgm:pt>
    <dgm:pt modelId="{91C62265-9972-4D48-B18A-A0085F5B2455}" type="pres">
      <dgm:prSet presAssocID="{F1E9B4F8-A571-492E-B31D-729CF7E8B98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AE73239-A1BD-4F7F-A499-63CC2A22B97D}" type="pres">
      <dgm:prSet presAssocID="{C9E37E8D-D831-4E36-95F4-E7AF340671B1}" presName="bottomLine" presStyleLbl="alignNode1" presStyleIdx="5" presStyleCnt="6">
        <dgm:presLayoutVars/>
      </dgm:prSet>
      <dgm:spPr/>
    </dgm:pt>
    <dgm:pt modelId="{AC9AB83F-D38F-49E2-849D-D5564F2F8322}" type="pres">
      <dgm:prSet presAssocID="{C9E37E8D-D831-4E36-95F4-E7AF340671B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85FC40E-031B-4F51-8B7C-A054A97CF609}" type="presOf" srcId="{2CB783AF-BFEA-4F0E-891B-636A2BFAC53E}" destId="{D641F991-8BAC-4654-B45E-702CD56D56D1}" srcOrd="0" destOrd="0" presId="urn:microsoft.com/office/officeart/2016/7/layout/BasicLinearProcessNumbered"/>
    <dgm:cxn modelId="{AAB4C623-59C4-448C-917C-F1E2EAA14DC3}" type="presOf" srcId="{A66BA4AF-8856-46C1-9D9C-A2F7C6277671}" destId="{9FAB1C20-6428-4C61-BE93-409A84D03EDE}" srcOrd="0" destOrd="0" presId="urn:microsoft.com/office/officeart/2016/7/layout/BasicLinearProcessNumbered"/>
    <dgm:cxn modelId="{AC589D26-229B-4847-9028-36E21DAEA086}" type="presOf" srcId="{C9E37E8D-D831-4E36-95F4-E7AF340671B1}" destId="{AC9AB83F-D38F-49E2-849D-D5564F2F8322}" srcOrd="1" destOrd="0" presId="urn:microsoft.com/office/officeart/2016/7/layout/BasicLinearProcessNumbered"/>
    <dgm:cxn modelId="{0186212F-52FF-4944-BB0E-C1C97459CF0B}" type="presOf" srcId="{F1E9B4F8-A571-492E-B31D-729CF7E8B982}" destId="{91C62265-9972-4D48-B18A-A0085F5B2455}" srcOrd="0" destOrd="0" presId="urn:microsoft.com/office/officeart/2016/7/layout/BasicLinearProcessNumbered"/>
    <dgm:cxn modelId="{FF66A630-28EC-4D12-9B8D-2621D835BC12}" type="presOf" srcId="{9607EA4B-E2AB-44EE-9A19-A8AB52C64535}" destId="{5F636DBA-0763-40AF-8F18-F9FADCB06FCB}" srcOrd="0" destOrd="0" presId="urn:microsoft.com/office/officeart/2016/7/layout/BasicLinearProcessNumbered"/>
    <dgm:cxn modelId="{B6278C8F-ECD9-4FC8-BBBE-270E2DDA435A}" type="presOf" srcId="{D0E5D5A0-017E-4C52-B36E-1B6168D8AEB5}" destId="{7607B935-6541-4107-AD46-B04099544FB0}" srcOrd="1" destOrd="0" presId="urn:microsoft.com/office/officeart/2016/7/layout/BasicLinearProcessNumbered"/>
    <dgm:cxn modelId="{E3CB6695-76D4-4919-B108-83D365585256}" srcId="{2CB783AF-BFEA-4F0E-891B-636A2BFAC53E}" destId="{C9E37E8D-D831-4E36-95F4-E7AF340671B1}" srcOrd="2" destOrd="0" parTransId="{F7D4BEE0-BBBB-46B7-AACF-A355BA71D3EA}" sibTransId="{F1E9B4F8-A571-492E-B31D-729CF7E8B982}"/>
    <dgm:cxn modelId="{A4499DB2-3818-4FAF-ACBE-653752E6A2EE}" srcId="{2CB783AF-BFEA-4F0E-891B-636A2BFAC53E}" destId="{D0E5D5A0-017E-4C52-B36E-1B6168D8AEB5}" srcOrd="0" destOrd="0" parTransId="{23F783AC-D33D-4DD8-8698-1043451A008E}" sibTransId="{A66BA4AF-8856-46C1-9D9C-A2F7C6277671}"/>
    <dgm:cxn modelId="{406C6CBA-0953-42F3-8D1F-7F510583E576}" srcId="{2CB783AF-BFEA-4F0E-891B-636A2BFAC53E}" destId="{E0315CA4-01D6-4F70-B455-90BC0F4E2ED7}" srcOrd="1" destOrd="0" parTransId="{FAFC0B7A-7BB8-4113-9628-CE9E3F4610AA}" sibTransId="{9607EA4B-E2AB-44EE-9A19-A8AB52C64535}"/>
    <dgm:cxn modelId="{C43993C8-D392-4931-AF7B-A3D638830D6B}" type="presOf" srcId="{D0E5D5A0-017E-4C52-B36E-1B6168D8AEB5}" destId="{80A7A911-9E1A-4602-9113-57F4565F441F}" srcOrd="0" destOrd="0" presId="urn:microsoft.com/office/officeart/2016/7/layout/BasicLinearProcessNumbered"/>
    <dgm:cxn modelId="{822FC4CE-434F-40FC-A68F-AF39AC6A5645}" type="presOf" srcId="{E0315CA4-01D6-4F70-B455-90BC0F4E2ED7}" destId="{8E5C6F22-A22D-4C22-806A-AA2B0F51386E}" srcOrd="1" destOrd="0" presId="urn:microsoft.com/office/officeart/2016/7/layout/BasicLinearProcessNumbered"/>
    <dgm:cxn modelId="{D64137D0-5DAA-4594-B598-39FB11380EC8}" type="presOf" srcId="{E0315CA4-01D6-4F70-B455-90BC0F4E2ED7}" destId="{FF6549DA-98A7-4734-9098-0537B7576AF1}" srcOrd="0" destOrd="0" presId="urn:microsoft.com/office/officeart/2016/7/layout/BasicLinearProcessNumbered"/>
    <dgm:cxn modelId="{F5AD5AFE-87C9-4703-99A7-62BA4EF6FF8E}" type="presOf" srcId="{C9E37E8D-D831-4E36-95F4-E7AF340671B1}" destId="{853BAC82-3A48-49D6-8BBE-0D1C9EB79E38}" srcOrd="0" destOrd="0" presId="urn:microsoft.com/office/officeart/2016/7/layout/BasicLinearProcessNumbered"/>
    <dgm:cxn modelId="{893EFEB7-507C-4326-BC56-B421CA90B42A}" type="presParOf" srcId="{D641F991-8BAC-4654-B45E-702CD56D56D1}" destId="{3DB91A53-E383-44BA-98FD-4F9FEB5A63FB}" srcOrd="0" destOrd="0" presId="urn:microsoft.com/office/officeart/2016/7/layout/BasicLinearProcessNumbered"/>
    <dgm:cxn modelId="{ACE6859C-7FD1-4AD1-A974-8CCC5E3DB4C6}" type="presParOf" srcId="{3DB91A53-E383-44BA-98FD-4F9FEB5A63FB}" destId="{80A7A911-9E1A-4602-9113-57F4565F441F}" srcOrd="0" destOrd="0" presId="urn:microsoft.com/office/officeart/2016/7/layout/BasicLinearProcessNumbered"/>
    <dgm:cxn modelId="{C2F0178C-545D-4ED3-929A-7EDF9EEE5073}" type="presParOf" srcId="{3DB91A53-E383-44BA-98FD-4F9FEB5A63FB}" destId="{9FAB1C20-6428-4C61-BE93-409A84D03EDE}" srcOrd="1" destOrd="0" presId="urn:microsoft.com/office/officeart/2016/7/layout/BasicLinearProcessNumbered"/>
    <dgm:cxn modelId="{D860168D-1138-4323-A57D-023F10DF1899}" type="presParOf" srcId="{3DB91A53-E383-44BA-98FD-4F9FEB5A63FB}" destId="{FCCECF63-EB3A-40A8-AF1B-3A8517AD46CE}" srcOrd="2" destOrd="0" presId="urn:microsoft.com/office/officeart/2016/7/layout/BasicLinearProcessNumbered"/>
    <dgm:cxn modelId="{B5D9D964-E62C-44B9-8C07-09B739CBCE26}" type="presParOf" srcId="{3DB91A53-E383-44BA-98FD-4F9FEB5A63FB}" destId="{7607B935-6541-4107-AD46-B04099544FB0}" srcOrd="3" destOrd="0" presId="urn:microsoft.com/office/officeart/2016/7/layout/BasicLinearProcessNumbered"/>
    <dgm:cxn modelId="{D3D36678-402F-478A-94B0-6C76BDCE9041}" type="presParOf" srcId="{D641F991-8BAC-4654-B45E-702CD56D56D1}" destId="{44FFBA7B-F6E5-471E-B6CD-9D0FDA8E722D}" srcOrd="1" destOrd="0" presId="urn:microsoft.com/office/officeart/2016/7/layout/BasicLinearProcessNumbered"/>
    <dgm:cxn modelId="{A2210CA3-30D1-49D8-A05F-8B9BB4B10C6B}" type="presParOf" srcId="{D641F991-8BAC-4654-B45E-702CD56D56D1}" destId="{E93927FF-6B56-4202-9C12-89A2347AB3F7}" srcOrd="2" destOrd="0" presId="urn:microsoft.com/office/officeart/2016/7/layout/BasicLinearProcessNumbered"/>
    <dgm:cxn modelId="{7F4C709A-CC8F-4DED-9C70-C05B0DC74D5A}" type="presParOf" srcId="{E93927FF-6B56-4202-9C12-89A2347AB3F7}" destId="{FF6549DA-98A7-4734-9098-0537B7576AF1}" srcOrd="0" destOrd="0" presId="urn:microsoft.com/office/officeart/2016/7/layout/BasicLinearProcessNumbered"/>
    <dgm:cxn modelId="{90DA978A-81D6-4805-9676-A52AA2264413}" type="presParOf" srcId="{E93927FF-6B56-4202-9C12-89A2347AB3F7}" destId="{5F636DBA-0763-40AF-8F18-F9FADCB06FCB}" srcOrd="1" destOrd="0" presId="urn:microsoft.com/office/officeart/2016/7/layout/BasicLinearProcessNumbered"/>
    <dgm:cxn modelId="{ECBA77A9-2715-4BA0-AACC-983B84C461C6}" type="presParOf" srcId="{E93927FF-6B56-4202-9C12-89A2347AB3F7}" destId="{DFABFEBA-87BC-4ABC-8218-82DCA958CAE2}" srcOrd="2" destOrd="0" presId="urn:microsoft.com/office/officeart/2016/7/layout/BasicLinearProcessNumbered"/>
    <dgm:cxn modelId="{CC95DD14-39A9-46D8-BC86-1B7AFECBF2F1}" type="presParOf" srcId="{E93927FF-6B56-4202-9C12-89A2347AB3F7}" destId="{8E5C6F22-A22D-4C22-806A-AA2B0F51386E}" srcOrd="3" destOrd="0" presId="urn:microsoft.com/office/officeart/2016/7/layout/BasicLinearProcessNumbered"/>
    <dgm:cxn modelId="{2799A585-844C-479B-ACD9-692A24E42487}" type="presParOf" srcId="{D641F991-8BAC-4654-B45E-702CD56D56D1}" destId="{F294A789-4231-4A06-B114-C60EC631E42B}" srcOrd="3" destOrd="0" presId="urn:microsoft.com/office/officeart/2016/7/layout/BasicLinearProcessNumbered"/>
    <dgm:cxn modelId="{7A5E5122-753A-44AC-AD4E-3584798459C5}" type="presParOf" srcId="{D641F991-8BAC-4654-B45E-702CD56D56D1}" destId="{330BA809-D981-4D9C-86A5-59CE90FEFFCE}" srcOrd="4" destOrd="0" presId="urn:microsoft.com/office/officeart/2016/7/layout/BasicLinearProcessNumbered"/>
    <dgm:cxn modelId="{B03C8E64-82D0-43B0-B693-C2ED4D2D683F}" type="presParOf" srcId="{330BA809-D981-4D9C-86A5-59CE90FEFFCE}" destId="{853BAC82-3A48-49D6-8BBE-0D1C9EB79E38}" srcOrd="0" destOrd="0" presId="urn:microsoft.com/office/officeart/2016/7/layout/BasicLinearProcessNumbered"/>
    <dgm:cxn modelId="{B768B998-DED7-4577-B16B-D109AA466079}" type="presParOf" srcId="{330BA809-D981-4D9C-86A5-59CE90FEFFCE}" destId="{91C62265-9972-4D48-B18A-A0085F5B2455}" srcOrd="1" destOrd="0" presId="urn:microsoft.com/office/officeart/2016/7/layout/BasicLinearProcessNumbered"/>
    <dgm:cxn modelId="{6132F088-47C7-4991-887F-6B3585404898}" type="presParOf" srcId="{330BA809-D981-4D9C-86A5-59CE90FEFFCE}" destId="{7AE73239-A1BD-4F7F-A499-63CC2A22B97D}" srcOrd="2" destOrd="0" presId="urn:microsoft.com/office/officeart/2016/7/layout/BasicLinearProcessNumbered"/>
    <dgm:cxn modelId="{746B8F63-E7E3-4573-9D0F-8C5227AA8FB7}" type="presParOf" srcId="{330BA809-D981-4D9C-86A5-59CE90FEFFCE}" destId="{AC9AB83F-D38F-49E2-849D-D5564F2F832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BD262-AF99-47F5-8B28-D72E9626DB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90A911-810C-4DB6-BC7B-9DAE2BBB9C83}">
      <dgm:prSet/>
      <dgm:spPr/>
      <dgm:t>
        <a:bodyPr/>
        <a:lstStyle/>
        <a:p>
          <a:r>
            <a:rPr lang="en-US"/>
            <a:t>Rachel Crandall founded this day because of the lack of visibility of transgender people. </a:t>
          </a:r>
        </a:p>
      </dgm:t>
    </dgm:pt>
    <dgm:pt modelId="{B1B317C0-879E-424E-9431-4BEFB43BCCD8}" type="parTrans" cxnId="{53E15F6B-AB4D-49D6-9EB1-2CB009FB31C2}">
      <dgm:prSet/>
      <dgm:spPr/>
      <dgm:t>
        <a:bodyPr/>
        <a:lstStyle/>
        <a:p>
          <a:endParaRPr lang="en-US"/>
        </a:p>
      </dgm:t>
    </dgm:pt>
    <dgm:pt modelId="{2EE1090A-BD9F-4D5F-B718-7B1374A3E58E}" type="sibTrans" cxnId="{53E15F6B-AB4D-49D6-9EB1-2CB009FB31C2}">
      <dgm:prSet/>
      <dgm:spPr/>
      <dgm:t>
        <a:bodyPr/>
        <a:lstStyle/>
        <a:p>
          <a:endParaRPr lang="en-US"/>
        </a:p>
      </dgm:t>
    </dgm:pt>
    <dgm:pt modelId="{028CF68A-9A3D-4170-9A57-B0D7216FECF0}">
      <dgm:prSet/>
      <dgm:spPr/>
      <dgm:t>
        <a:bodyPr/>
        <a:lstStyle/>
        <a:p>
          <a:r>
            <a:rPr lang="en-US"/>
            <a:t>Do you think this is still true today? Why or why not?</a:t>
          </a:r>
        </a:p>
      </dgm:t>
    </dgm:pt>
    <dgm:pt modelId="{AC2E8A0D-98E1-4F4A-822E-7DDDB010D001}" type="parTrans" cxnId="{D129C8E6-B161-4B77-A4C0-13B89A184538}">
      <dgm:prSet/>
      <dgm:spPr/>
      <dgm:t>
        <a:bodyPr/>
        <a:lstStyle/>
        <a:p>
          <a:endParaRPr lang="en-US"/>
        </a:p>
      </dgm:t>
    </dgm:pt>
    <dgm:pt modelId="{03D4676E-1206-4D98-9682-98D091EFB034}" type="sibTrans" cxnId="{D129C8E6-B161-4B77-A4C0-13B89A184538}">
      <dgm:prSet/>
      <dgm:spPr/>
      <dgm:t>
        <a:bodyPr/>
        <a:lstStyle/>
        <a:p>
          <a:endParaRPr lang="en-US"/>
        </a:p>
      </dgm:t>
    </dgm:pt>
    <dgm:pt modelId="{A4ACB3AB-EF6A-432D-B229-897ECDB023C5}" type="pres">
      <dgm:prSet presAssocID="{275BD262-AF99-47F5-8B28-D72E9626DBFB}" presName="vert0" presStyleCnt="0">
        <dgm:presLayoutVars>
          <dgm:dir/>
          <dgm:animOne val="branch"/>
          <dgm:animLvl val="lvl"/>
        </dgm:presLayoutVars>
      </dgm:prSet>
      <dgm:spPr/>
    </dgm:pt>
    <dgm:pt modelId="{B1889FE0-B061-4D51-B41B-2CDBB51A6113}" type="pres">
      <dgm:prSet presAssocID="{7590A911-810C-4DB6-BC7B-9DAE2BBB9C83}" presName="thickLine" presStyleLbl="alignNode1" presStyleIdx="0" presStyleCnt="2"/>
      <dgm:spPr/>
    </dgm:pt>
    <dgm:pt modelId="{277B7ACE-9763-4AD5-94D7-3304E677A13E}" type="pres">
      <dgm:prSet presAssocID="{7590A911-810C-4DB6-BC7B-9DAE2BBB9C83}" presName="horz1" presStyleCnt="0"/>
      <dgm:spPr/>
    </dgm:pt>
    <dgm:pt modelId="{BF9E8B7D-D761-4090-AA3C-0228BB2DFEE8}" type="pres">
      <dgm:prSet presAssocID="{7590A911-810C-4DB6-BC7B-9DAE2BBB9C83}" presName="tx1" presStyleLbl="revTx" presStyleIdx="0" presStyleCnt="2"/>
      <dgm:spPr/>
    </dgm:pt>
    <dgm:pt modelId="{7B5EF2E5-F278-47AF-8C55-C19DC867630D}" type="pres">
      <dgm:prSet presAssocID="{7590A911-810C-4DB6-BC7B-9DAE2BBB9C83}" presName="vert1" presStyleCnt="0"/>
      <dgm:spPr/>
    </dgm:pt>
    <dgm:pt modelId="{6331B85E-18EE-40C3-B7D3-7BFD1CFC7BBC}" type="pres">
      <dgm:prSet presAssocID="{028CF68A-9A3D-4170-9A57-B0D7216FECF0}" presName="thickLine" presStyleLbl="alignNode1" presStyleIdx="1" presStyleCnt="2"/>
      <dgm:spPr/>
    </dgm:pt>
    <dgm:pt modelId="{FFF3F118-C6E9-41CB-9A10-C7EF331199B3}" type="pres">
      <dgm:prSet presAssocID="{028CF68A-9A3D-4170-9A57-B0D7216FECF0}" presName="horz1" presStyleCnt="0"/>
      <dgm:spPr/>
    </dgm:pt>
    <dgm:pt modelId="{37C0D036-0455-4008-92AF-1517BB6B7850}" type="pres">
      <dgm:prSet presAssocID="{028CF68A-9A3D-4170-9A57-B0D7216FECF0}" presName="tx1" presStyleLbl="revTx" presStyleIdx="1" presStyleCnt="2"/>
      <dgm:spPr/>
    </dgm:pt>
    <dgm:pt modelId="{4D0CE00C-32EF-4271-ABC7-36FB2D75F1AA}" type="pres">
      <dgm:prSet presAssocID="{028CF68A-9A3D-4170-9A57-B0D7216FECF0}" presName="vert1" presStyleCnt="0"/>
      <dgm:spPr/>
    </dgm:pt>
  </dgm:ptLst>
  <dgm:cxnLst>
    <dgm:cxn modelId="{A4E3AF12-A9EA-46AF-8E45-9DAFA5C35439}" type="presOf" srcId="{7590A911-810C-4DB6-BC7B-9DAE2BBB9C83}" destId="{BF9E8B7D-D761-4090-AA3C-0228BB2DFEE8}" srcOrd="0" destOrd="0" presId="urn:microsoft.com/office/officeart/2008/layout/LinedList"/>
    <dgm:cxn modelId="{36DFFC49-C8BC-42F6-A4BA-EDBAAB649D78}" type="presOf" srcId="{275BD262-AF99-47F5-8B28-D72E9626DBFB}" destId="{A4ACB3AB-EF6A-432D-B229-897ECDB023C5}" srcOrd="0" destOrd="0" presId="urn:microsoft.com/office/officeart/2008/layout/LinedList"/>
    <dgm:cxn modelId="{53E15F6B-AB4D-49D6-9EB1-2CB009FB31C2}" srcId="{275BD262-AF99-47F5-8B28-D72E9626DBFB}" destId="{7590A911-810C-4DB6-BC7B-9DAE2BBB9C83}" srcOrd="0" destOrd="0" parTransId="{B1B317C0-879E-424E-9431-4BEFB43BCCD8}" sibTransId="{2EE1090A-BD9F-4D5F-B718-7B1374A3E58E}"/>
    <dgm:cxn modelId="{D129C8E6-B161-4B77-A4C0-13B89A184538}" srcId="{275BD262-AF99-47F5-8B28-D72E9626DBFB}" destId="{028CF68A-9A3D-4170-9A57-B0D7216FECF0}" srcOrd="1" destOrd="0" parTransId="{AC2E8A0D-98E1-4F4A-822E-7DDDB010D001}" sibTransId="{03D4676E-1206-4D98-9682-98D091EFB034}"/>
    <dgm:cxn modelId="{1A705FFC-C9DC-4850-A75B-DB9B6AA40910}" type="presOf" srcId="{028CF68A-9A3D-4170-9A57-B0D7216FECF0}" destId="{37C0D036-0455-4008-92AF-1517BB6B7850}" srcOrd="0" destOrd="0" presId="urn:microsoft.com/office/officeart/2008/layout/LinedList"/>
    <dgm:cxn modelId="{076FA08D-51CE-4725-B862-E2CB84FDD344}" type="presParOf" srcId="{A4ACB3AB-EF6A-432D-B229-897ECDB023C5}" destId="{B1889FE0-B061-4D51-B41B-2CDBB51A6113}" srcOrd="0" destOrd="0" presId="urn:microsoft.com/office/officeart/2008/layout/LinedList"/>
    <dgm:cxn modelId="{DF49A367-294E-4A8A-B622-546ED89CA394}" type="presParOf" srcId="{A4ACB3AB-EF6A-432D-B229-897ECDB023C5}" destId="{277B7ACE-9763-4AD5-94D7-3304E677A13E}" srcOrd="1" destOrd="0" presId="urn:microsoft.com/office/officeart/2008/layout/LinedList"/>
    <dgm:cxn modelId="{1B9840CA-87C6-4498-B6F9-55A551ABB271}" type="presParOf" srcId="{277B7ACE-9763-4AD5-94D7-3304E677A13E}" destId="{BF9E8B7D-D761-4090-AA3C-0228BB2DFEE8}" srcOrd="0" destOrd="0" presId="urn:microsoft.com/office/officeart/2008/layout/LinedList"/>
    <dgm:cxn modelId="{518F7500-AF92-426A-8A3A-594CCD321B7E}" type="presParOf" srcId="{277B7ACE-9763-4AD5-94D7-3304E677A13E}" destId="{7B5EF2E5-F278-47AF-8C55-C19DC867630D}" srcOrd="1" destOrd="0" presId="urn:microsoft.com/office/officeart/2008/layout/LinedList"/>
    <dgm:cxn modelId="{0903F4BC-E596-4F3C-906F-C0475E5842FE}" type="presParOf" srcId="{A4ACB3AB-EF6A-432D-B229-897ECDB023C5}" destId="{6331B85E-18EE-40C3-B7D3-7BFD1CFC7BBC}" srcOrd="2" destOrd="0" presId="urn:microsoft.com/office/officeart/2008/layout/LinedList"/>
    <dgm:cxn modelId="{2430AE3E-80D7-4D41-B8B1-6DC64063FB4A}" type="presParOf" srcId="{A4ACB3AB-EF6A-432D-B229-897ECDB023C5}" destId="{FFF3F118-C6E9-41CB-9A10-C7EF331199B3}" srcOrd="3" destOrd="0" presId="urn:microsoft.com/office/officeart/2008/layout/LinedList"/>
    <dgm:cxn modelId="{7EFD0744-1A87-474A-B4C9-71E7AD168C78}" type="presParOf" srcId="{FFF3F118-C6E9-41CB-9A10-C7EF331199B3}" destId="{37C0D036-0455-4008-92AF-1517BB6B7850}" srcOrd="0" destOrd="0" presId="urn:microsoft.com/office/officeart/2008/layout/LinedList"/>
    <dgm:cxn modelId="{78D0F58A-E991-4DA2-9321-B89EB59BAB48}" type="presParOf" srcId="{FFF3F118-C6E9-41CB-9A10-C7EF331199B3}" destId="{4D0CE00C-32EF-4271-ABC7-36FB2D75F1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25392-1FD3-4ED1-A1D6-510C2E434A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67E6FE-0713-46A3-B315-5699E8E4E015}">
      <dgm:prSet/>
      <dgm:spPr/>
      <dgm:t>
        <a:bodyPr/>
        <a:lstStyle/>
        <a:p>
          <a:r>
            <a:rPr lang="en-US"/>
            <a:t>In the video, Josie talks about the importance of Transgender Day of Visibility.</a:t>
          </a:r>
        </a:p>
      </dgm:t>
    </dgm:pt>
    <dgm:pt modelId="{7C27EF1F-3AC5-48BC-B4AF-483E132C9C1B}" type="parTrans" cxnId="{95DA85D4-AC87-4955-87EF-3318CB1B6E04}">
      <dgm:prSet/>
      <dgm:spPr/>
      <dgm:t>
        <a:bodyPr/>
        <a:lstStyle/>
        <a:p>
          <a:endParaRPr lang="en-US"/>
        </a:p>
      </dgm:t>
    </dgm:pt>
    <dgm:pt modelId="{7EEB4874-D962-481F-A553-F348C5F23865}" type="sibTrans" cxnId="{95DA85D4-AC87-4955-87EF-3318CB1B6E04}">
      <dgm:prSet/>
      <dgm:spPr/>
      <dgm:t>
        <a:bodyPr/>
        <a:lstStyle/>
        <a:p>
          <a:endParaRPr lang="en-US"/>
        </a:p>
      </dgm:t>
    </dgm:pt>
    <dgm:pt modelId="{22937959-8AF4-4A77-8A60-6A0C25A73DC7}">
      <dgm:prSet/>
      <dgm:spPr/>
      <dgm:t>
        <a:bodyPr/>
        <a:lstStyle/>
        <a:p>
          <a:r>
            <a:rPr lang="en-US"/>
            <a:t>Do you agree or disagree with Josie? Why or why not?</a:t>
          </a:r>
        </a:p>
      </dgm:t>
    </dgm:pt>
    <dgm:pt modelId="{9B9B2FC8-332F-42C4-B3BE-8CD74EE64D44}" type="parTrans" cxnId="{A0FCB7DA-5529-45B0-BCB2-B87CCACEDB16}">
      <dgm:prSet/>
      <dgm:spPr/>
      <dgm:t>
        <a:bodyPr/>
        <a:lstStyle/>
        <a:p>
          <a:endParaRPr lang="en-US"/>
        </a:p>
      </dgm:t>
    </dgm:pt>
    <dgm:pt modelId="{C509FFE8-EDCF-48C3-B40E-141C5E7BB4FF}" type="sibTrans" cxnId="{A0FCB7DA-5529-45B0-BCB2-B87CCACEDB16}">
      <dgm:prSet/>
      <dgm:spPr/>
      <dgm:t>
        <a:bodyPr/>
        <a:lstStyle/>
        <a:p>
          <a:endParaRPr lang="en-US"/>
        </a:p>
      </dgm:t>
    </dgm:pt>
    <dgm:pt modelId="{EF03211F-32BA-48B5-9977-321448BB6135}" type="pres">
      <dgm:prSet presAssocID="{E5725392-1FD3-4ED1-A1D6-510C2E434A67}" presName="vert0" presStyleCnt="0">
        <dgm:presLayoutVars>
          <dgm:dir/>
          <dgm:animOne val="branch"/>
          <dgm:animLvl val="lvl"/>
        </dgm:presLayoutVars>
      </dgm:prSet>
      <dgm:spPr/>
    </dgm:pt>
    <dgm:pt modelId="{A3A228BC-DAA4-4532-B28B-97E3A67EB4C8}" type="pres">
      <dgm:prSet presAssocID="{0E67E6FE-0713-46A3-B315-5699E8E4E015}" presName="thickLine" presStyleLbl="alignNode1" presStyleIdx="0" presStyleCnt="2"/>
      <dgm:spPr/>
    </dgm:pt>
    <dgm:pt modelId="{9718AC2D-956E-49B5-8B39-AFB8F855B975}" type="pres">
      <dgm:prSet presAssocID="{0E67E6FE-0713-46A3-B315-5699E8E4E015}" presName="horz1" presStyleCnt="0"/>
      <dgm:spPr/>
    </dgm:pt>
    <dgm:pt modelId="{54EFE42F-55AC-44DA-8A91-193E0F58D009}" type="pres">
      <dgm:prSet presAssocID="{0E67E6FE-0713-46A3-B315-5699E8E4E015}" presName="tx1" presStyleLbl="revTx" presStyleIdx="0" presStyleCnt="2"/>
      <dgm:spPr/>
    </dgm:pt>
    <dgm:pt modelId="{8306FADD-332D-4259-B673-04B8E2C9B442}" type="pres">
      <dgm:prSet presAssocID="{0E67E6FE-0713-46A3-B315-5699E8E4E015}" presName="vert1" presStyleCnt="0"/>
      <dgm:spPr/>
    </dgm:pt>
    <dgm:pt modelId="{FB58B427-6FB2-4393-A363-67A4C7494150}" type="pres">
      <dgm:prSet presAssocID="{22937959-8AF4-4A77-8A60-6A0C25A73DC7}" presName="thickLine" presStyleLbl="alignNode1" presStyleIdx="1" presStyleCnt="2"/>
      <dgm:spPr/>
    </dgm:pt>
    <dgm:pt modelId="{03CF80CC-C2D1-4299-AEDD-D2DB78FFD503}" type="pres">
      <dgm:prSet presAssocID="{22937959-8AF4-4A77-8A60-6A0C25A73DC7}" presName="horz1" presStyleCnt="0"/>
      <dgm:spPr/>
    </dgm:pt>
    <dgm:pt modelId="{7BEF7289-DAA2-4F21-8B17-4D3FF3B35E81}" type="pres">
      <dgm:prSet presAssocID="{22937959-8AF4-4A77-8A60-6A0C25A73DC7}" presName="tx1" presStyleLbl="revTx" presStyleIdx="1" presStyleCnt="2"/>
      <dgm:spPr/>
    </dgm:pt>
    <dgm:pt modelId="{F66E047B-A391-4630-96BF-D3EFFB16B482}" type="pres">
      <dgm:prSet presAssocID="{22937959-8AF4-4A77-8A60-6A0C25A73DC7}" presName="vert1" presStyleCnt="0"/>
      <dgm:spPr/>
    </dgm:pt>
  </dgm:ptLst>
  <dgm:cxnLst>
    <dgm:cxn modelId="{46E62586-0CEF-497F-8DF1-E5944BC17477}" type="presOf" srcId="{E5725392-1FD3-4ED1-A1D6-510C2E434A67}" destId="{EF03211F-32BA-48B5-9977-321448BB6135}" srcOrd="0" destOrd="0" presId="urn:microsoft.com/office/officeart/2008/layout/LinedList"/>
    <dgm:cxn modelId="{F9D9D88D-0328-4D77-93CC-E3E70A03616A}" type="presOf" srcId="{22937959-8AF4-4A77-8A60-6A0C25A73DC7}" destId="{7BEF7289-DAA2-4F21-8B17-4D3FF3B35E81}" srcOrd="0" destOrd="0" presId="urn:microsoft.com/office/officeart/2008/layout/LinedList"/>
    <dgm:cxn modelId="{B1B580A2-8827-4684-BF93-AA213EFED683}" type="presOf" srcId="{0E67E6FE-0713-46A3-B315-5699E8E4E015}" destId="{54EFE42F-55AC-44DA-8A91-193E0F58D009}" srcOrd="0" destOrd="0" presId="urn:microsoft.com/office/officeart/2008/layout/LinedList"/>
    <dgm:cxn modelId="{95DA85D4-AC87-4955-87EF-3318CB1B6E04}" srcId="{E5725392-1FD3-4ED1-A1D6-510C2E434A67}" destId="{0E67E6FE-0713-46A3-B315-5699E8E4E015}" srcOrd="0" destOrd="0" parTransId="{7C27EF1F-3AC5-48BC-B4AF-483E132C9C1B}" sibTransId="{7EEB4874-D962-481F-A553-F348C5F23865}"/>
    <dgm:cxn modelId="{A0FCB7DA-5529-45B0-BCB2-B87CCACEDB16}" srcId="{E5725392-1FD3-4ED1-A1D6-510C2E434A67}" destId="{22937959-8AF4-4A77-8A60-6A0C25A73DC7}" srcOrd="1" destOrd="0" parTransId="{9B9B2FC8-332F-42C4-B3BE-8CD74EE64D44}" sibTransId="{C509FFE8-EDCF-48C3-B40E-141C5E7BB4FF}"/>
    <dgm:cxn modelId="{A562D185-30BA-4E59-AFE0-0922E87A38F8}" type="presParOf" srcId="{EF03211F-32BA-48B5-9977-321448BB6135}" destId="{A3A228BC-DAA4-4532-B28B-97E3A67EB4C8}" srcOrd="0" destOrd="0" presId="urn:microsoft.com/office/officeart/2008/layout/LinedList"/>
    <dgm:cxn modelId="{18E492DE-8E77-49C0-9FE0-27A73E9FA13F}" type="presParOf" srcId="{EF03211F-32BA-48B5-9977-321448BB6135}" destId="{9718AC2D-956E-49B5-8B39-AFB8F855B975}" srcOrd="1" destOrd="0" presId="urn:microsoft.com/office/officeart/2008/layout/LinedList"/>
    <dgm:cxn modelId="{838A33E1-C9CA-4F3D-A3A3-D08C23226087}" type="presParOf" srcId="{9718AC2D-956E-49B5-8B39-AFB8F855B975}" destId="{54EFE42F-55AC-44DA-8A91-193E0F58D009}" srcOrd="0" destOrd="0" presId="urn:microsoft.com/office/officeart/2008/layout/LinedList"/>
    <dgm:cxn modelId="{E3010885-B0DA-40AB-A0D2-2704DEF45988}" type="presParOf" srcId="{9718AC2D-956E-49B5-8B39-AFB8F855B975}" destId="{8306FADD-332D-4259-B673-04B8E2C9B442}" srcOrd="1" destOrd="0" presId="urn:microsoft.com/office/officeart/2008/layout/LinedList"/>
    <dgm:cxn modelId="{A28C8CBA-637A-4230-BA93-D18305640643}" type="presParOf" srcId="{EF03211F-32BA-48B5-9977-321448BB6135}" destId="{FB58B427-6FB2-4393-A363-67A4C7494150}" srcOrd="2" destOrd="0" presId="urn:microsoft.com/office/officeart/2008/layout/LinedList"/>
    <dgm:cxn modelId="{B99B0028-8B47-4A62-ADC3-B271F58C6BE6}" type="presParOf" srcId="{EF03211F-32BA-48B5-9977-321448BB6135}" destId="{03CF80CC-C2D1-4299-AEDD-D2DB78FFD503}" srcOrd="3" destOrd="0" presId="urn:microsoft.com/office/officeart/2008/layout/LinedList"/>
    <dgm:cxn modelId="{0D335164-ADB9-41AE-A41A-4638AA676F30}" type="presParOf" srcId="{03CF80CC-C2D1-4299-AEDD-D2DB78FFD503}" destId="{7BEF7289-DAA2-4F21-8B17-4D3FF3B35E81}" srcOrd="0" destOrd="0" presId="urn:microsoft.com/office/officeart/2008/layout/LinedList"/>
    <dgm:cxn modelId="{9189FC13-4E25-41C0-A699-422912EDB9BE}" type="presParOf" srcId="{03CF80CC-C2D1-4299-AEDD-D2DB78FFD503}" destId="{F66E047B-A391-4630-96BF-D3EFFB16B4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70323F-577C-4652-A3DD-1210EF9EDEFE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A19BEF-3FFD-4FD6-9391-4633E25CCF43}">
      <dgm:prSet/>
      <dgm:spPr/>
      <dgm:t>
        <a:bodyPr/>
        <a:lstStyle/>
        <a:p>
          <a:r>
            <a:rPr lang="en-US"/>
            <a:t>Celebrate</a:t>
          </a:r>
        </a:p>
      </dgm:t>
    </dgm:pt>
    <dgm:pt modelId="{592E6284-CE32-46AE-80E6-90E069E9D1C1}" type="parTrans" cxnId="{B991CEE0-7221-4629-A4E0-F92935E4ACCD}">
      <dgm:prSet/>
      <dgm:spPr/>
      <dgm:t>
        <a:bodyPr/>
        <a:lstStyle/>
        <a:p>
          <a:endParaRPr lang="en-US"/>
        </a:p>
      </dgm:t>
    </dgm:pt>
    <dgm:pt modelId="{7983E3B8-2B8D-4B87-86C2-2C6B875845DD}" type="sibTrans" cxnId="{B991CEE0-7221-4629-A4E0-F92935E4ACCD}">
      <dgm:prSet/>
      <dgm:spPr/>
      <dgm:t>
        <a:bodyPr/>
        <a:lstStyle/>
        <a:p>
          <a:endParaRPr lang="en-US"/>
        </a:p>
      </dgm:t>
    </dgm:pt>
    <dgm:pt modelId="{7A3C6B0A-6A5C-4C5F-B48B-C7A801F38615}">
      <dgm:prSet/>
      <dgm:spPr/>
      <dgm:t>
        <a:bodyPr/>
        <a:lstStyle/>
        <a:p>
          <a:r>
            <a:rPr lang="en-US"/>
            <a:t>Celebrate the day by reminding the trans people in your life that you accept them, you love them, you support them</a:t>
          </a:r>
        </a:p>
      </dgm:t>
    </dgm:pt>
    <dgm:pt modelId="{DF488C78-9EFA-46D2-AD2A-99F82D9DAD05}" type="parTrans" cxnId="{35243FDB-6D46-4916-9DE4-CDB198E50627}">
      <dgm:prSet/>
      <dgm:spPr/>
      <dgm:t>
        <a:bodyPr/>
        <a:lstStyle/>
        <a:p>
          <a:endParaRPr lang="en-US"/>
        </a:p>
      </dgm:t>
    </dgm:pt>
    <dgm:pt modelId="{3D3124E8-81F3-4D3C-9480-3100B8202D9D}" type="sibTrans" cxnId="{35243FDB-6D46-4916-9DE4-CDB198E50627}">
      <dgm:prSet/>
      <dgm:spPr/>
      <dgm:t>
        <a:bodyPr/>
        <a:lstStyle/>
        <a:p>
          <a:endParaRPr lang="en-US"/>
        </a:p>
      </dgm:t>
    </dgm:pt>
    <dgm:pt modelId="{92855F4B-BC07-4806-B112-3CF73F01CBBE}">
      <dgm:prSet/>
      <dgm:spPr/>
      <dgm:t>
        <a:bodyPr/>
        <a:lstStyle/>
        <a:p>
          <a:r>
            <a:rPr lang="en-US"/>
            <a:t>Add</a:t>
          </a:r>
        </a:p>
      </dgm:t>
    </dgm:pt>
    <dgm:pt modelId="{AF349A24-1DB1-4791-A8BE-6E62BA9A4CF6}" type="parTrans" cxnId="{7E5C0F4A-DE6B-40A1-A3B8-292C683CEBB7}">
      <dgm:prSet/>
      <dgm:spPr/>
      <dgm:t>
        <a:bodyPr/>
        <a:lstStyle/>
        <a:p>
          <a:endParaRPr lang="en-US"/>
        </a:p>
      </dgm:t>
    </dgm:pt>
    <dgm:pt modelId="{7AF7C307-CC81-40DB-A66D-B22DA391CAEE}" type="sibTrans" cxnId="{7E5C0F4A-DE6B-40A1-A3B8-292C683CEBB7}">
      <dgm:prSet/>
      <dgm:spPr/>
      <dgm:t>
        <a:bodyPr/>
        <a:lstStyle/>
        <a:p>
          <a:endParaRPr lang="en-US"/>
        </a:p>
      </dgm:t>
    </dgm:pt>
    <dgm:pt modelId="{557A0B8B-EF1D-4012-A587-644F52CCF554}">
      <dgm:prSet/>
      <dgm:spPr/>
      <dgm:t>
        <a:bodyPr/>
        <a:lstStyle/>
        <a:p>
          <a:r>
            <a:rPr lang="en-US"/>
            <a:t>Add your pronouns to your zoom name so people in your classes know that your trans peers know you are supportive</a:t>
          </a:r>
        </a:p>
      </dgm:t>
    </dgm:pt>
    <dgm:pt modelId="{A95B4DC7-D1CB-4CF3-B316-33C3EEC0C593}" type="parTrans" cxnId="{63192621-6F5B-4B06-924F-3D4B1CE8B8BA}">
      <dgm:prSet/>
      <dgm:spPr/>
      <dgm:t>
        <a:bodyPr/>
        <a:lstStyle/>
        <a:p>
          <a:endParaRPr lang="en-US"/>
        </a:p>
      </dgm:t>
    </dgm:pt>
    <dgm:pt modelId="{A1D3EE3B-6FBA-4BAF-9368-F6DA6E00B15C}" type="sibTrans" cxnId="{63192621-6F5B-4B06-924F-3D4B1CE8B8BA}">
      <dgm:prSet/>
      <dgm:spPr/>
      <dgm:t>
        <a:bodyPr/>
        <a:lstStyle/>
        <a:p>
          <a:endParaRPr lang="en-US"/>
        </a:p>
      </dgm:t>
    </dgm:pt>
    <dgm:pt modelId="{989CAE2B-8FD0-40F6-833D-661D990DB761}">
      <dgm:prSet/>
      <dgm:spPr/>
      <dgm:t>
        <a:bodyPr/>
        <a:lstStyle/>
        <a:p>
          <a:r>
            <a:rPr lang="en-US"/>
            <a:t>Use</a:t>
          </a:r>
        </a:p>
      </dgm:t>
    </dgm:pt>
    <dgm:pt modelId="{EF0CBA1A-4CCE-4F0B-9FE7-470730F330B8}" type="parTrans" cxnId="{04A3C29B-A382-43C7-8C25-4C105931372F}">
      <dgm:prSet/>
      <dgm:spPr/>
      <dgm:t>
        <a:bodyPr/>
        <a:lstStyle/>
        <a:p>
          <a:endParaRPr lang="en-US"/>
        </a:p>
      </dgm:t>
    </dgm:pt>
    <dgm:pt modelId="{C8098D97-47AA-48AF-A9B9-F00A39CDECC7}" type="sibTrans" cxnId="{04A3C29B-A382-43C7-8C25-4C105931372F}">
      <dgm:prSet/>
      <dgm:spPr/>
      <dgm:t>
        <a:bodyPr/>
        <a:lstStyle/>
        <a:p>
          <a:endParaRPr lang="en-US"/>
        </a:p>
      </dgm:t>
    </dgm:pt>
    <dgm:pt modelId="{11ED49A9-6A6B-409D-ADC5-0D1350C662AC}">
      <dgm:prSet/>
      <dgm:spPr/>
      <dgm:t>
        <a:bodyPr/>
        <a:lstStyle/>
        <a:p>
          <a:r>
            <a:rPr lang="en-US"/>
            <a:t>Use gender neutral pronouns to address someone when you don't know their gender identity and how they prefer to be addressed</a:t>
          </a:r>
        </a:p>
      </dgm:t>
    </dgm:pt>
    <dgm:pt modelId="{B2990723-565C-4E4B-B915-47E4C1146AA6}" type="parTrans" cxnId="{33CE0F85-5A3C-4D4E-96A6-06219747C6C8}">
      <dgm:prSet/>
      <dgm:spPr/>
      <dgm:t>
        <a:bodyPr/>
        <a:lstStyle/>
        <a:p>
          <a:endParaRPr lang="en-US"/>
        </a:p>
      </dgm:t>
    </dgm:pt>
    <dgm:pt modelId="{2927648E-4544-4301-AA43-95B95A317CAD}" type="sibTrans" cxnId="{33CE0F85-5A3C-4D4E-96A6-06219747C6C8}">
      <dgm:prSet/>
      <dgm:spPr/>
      <dgm:t>
        <a:bodyPr/>
        <a:lstStyle/>
        <a:p>
          <a:endParaRPr lang="en-US"/>
        </a:p>
      </dgm:t>
    </dgm:pt>
    <dgm:pt modelId="{E7ABAA8E-3367-407B-853A-70386E97293A}">
      <dgm:prSet/>
      <dgm:spPr/>
      <dgm:t>
        <a:bodyPr/>
        <a:lstStyle/>
        <a:p>
          <a:r>
            <a:rPr lang="en-US"/>
            <a:t>Display</a:t>
          </a:r>
        </a:p>
      </dgm:t>
    </dgm:pt>
    <dgm:pt modelId="{3ABBA369-5548-4818-BFE6-787A96573D2F}" type="parTrans" cxnId="{C48CF9EB-E669-487F-88BE-4463B429EDE2}">
      <dgm:prSet/>
      <dgm:spPr/>
      <dgm:t>
        <a:bodyPr/>
        <a:lstStyle/>
        <a:p>
          <a:endParaRPr lang="en-US"/>
        </a:p>
      </dgm:t>
    </dgm:pt>
    <dgm:pt modelId="{7F9B04B7-AAE3-4D92-98D2-E294985B4598}" type="sibTrans" cxnId="{C48CF9EB-E669-487F-88BE-4463B429EDE2}">
      <dgm:prSet/>
      <dgm:spPr/>
      <dgm:t>
        <a:bodyPr/>
        <a:lstStyle/>
        <a:p>
          <a:endParaRPr lang="en-US"/>
        </a:p>
      </dgm:t>
    </dgm:pt>
    <dgm:pt modelId="{1A90B120-85D8-481A-8658-69E8C22B190B}">
      <dgm:prSet/>
      <dgm:spPr/>
      <dgm:t>
        <a:bodyPr/>
        <a:lstStyle/>
        <a:p>
          <a:r>
            <a:rPr lang="en-US"/>
            <a:t>Display your support by using trans-friendly zoom backgrounds</a:t>
          </a:r>
        </a:p>
      </dgm:t>
    </dgm:pt>
    <dgm:pt modelId="{9743D079-0B98-4B5E-B60B-1460FFA8CE58}" type="parTrans" cxnId="{EB2D8D46-488B-467D-8FB2-DDAC4B9CD0AB}">
      <dgm:prSet/>
      <dgm:spPr/>
      <dgm:t>
        <a:bodyPr/>
        <a:lstStyle/>
        <a:p>
          <a:endParaRPr lang="en-US"/>
        </a:p>
      </dgm:t>
    </dgm:pt>
    <dgm:pt modelId="{76B2F76C-B9D3-432A-A1FA-6D45581ED5E4}" type="sibTrans" cxnId="{EB2D8D46-488B-467D-8FB2-DDAC4B9CD0AB}">
      <dgm:prSet/>
      <dgm:spPr/>
      <dgm:t>
        <a:bodyPr/>
        <a:lstStyle/>
        <a:p>
          <a:endParaRPr lang="en-US"/>
        </a:p>
      </dgm:t>
    </dgm:pt>
    <dgm:pt modelId="{005920AD-3F69-49C1-A95C-737992F5CF8C}">
      <dgm:prSet/>
      <dgm:spPr/>
      <dgm:t>
        <a:bodyPr/>
        <a:lstStyle/>
        <a:p>
          <a:r>
            <a:rPr lang="en-US"/>
            <a:t>Join</a:t>
          </a:r>
        </a:p>
      </dgm:t>
    </dgm:pt>
    <dgm:pt modelId="{610704EF-C5F3-4EB4-A658-E5773CF51222}" type="parTrans" cxnId="{478222F7-DE2D-43C3-8B44-1CAC6AE3C659}">
      <dgm:prSet/>
      <dgm:spPr/>
      <dgm:t>
        <a:bodyPr/>
        <a:lstStyle/>
        <a:p>
          <a:endParaRPr lang="en-US"/>
        </a:p>
      </dgm:t>
    </dgm:pt>
    <dgm:pt modelId="{5170451D-782A-46CF-A046-B323FC584A36}" type="sibTrans" cxnId="{478222F7-DE2D-43C3-8B44-1CAC6AE3C659}">
      <dgm:prSet/>
      <dgm:spPr/>
      <dgm:t>
        <a:bodyPr/>
        <a:lstStyle/>
        <a:p>
          <a:endParaRPr lang="en-US"/>
        </a:p>
      </dgm:t>
    </dgm:pt>
    <dgm:pt modelId="{08E3D513-2416-41A3-8A4C-78A18BA759EC}">
      <dgm:prSet/>
      <dgm:spPr/>
      <dgm:t>
        <a:bodyPr/>
        <a:lstStyle/>
        <a:p>
          <a:r>
            <a:rPr lang="en-US"/>
            <a:t>Join a GSA as a supporter</a:t>
          </a:r>
        </a:p>
      </dgm:t>
    </dgm:pt>
    <dgm:pt modelId="{939326F7-BA4D-42B2-89A4-544A3C465876}" type="parTrans" cxnId="{AD630098-1569-42B8-87B4-A2D45F7E486C}">
      <dgm:prSet/>
      <dgm:spPr/>
      <dgm:t>
        <a:bodyPr/>
        <a:lstStyle/>
        <a:p>
          <a:endParaRPr lang="en-US"/>
        </a:p>
      </dgm:t>
    </dgm:pt>
    <dgm:pt modelId="{03C349A0-1B90-4948-B5D9-B4E9F022556E}" type="sibTrans" cxnId="{AD630098-1569-42B8-87B4-A2D45F7E486C}">
      <dgm:prSet/>
      <dgm:spPr/>
      <dgm:t>
        <a:bodyPr/>
        <a:lstStyle/>
        <a:p>
          <a:endParaRPr lang="en-US"/>
        </a:p>
      </dgm:t>
    </dgm:pt>
    <dgm:pt modelId="{34DB7431-C643-4084-8DED-9EADE06F020F}" type="pres">
      <dgm:prSet presAssocID="{4570323F-577C-4652-A3DD-1210EF9EDEFE}" presName="Name0" presStyleCnt="0">
        <dgm:presLayoutVars>
          <dgm:dir/>
          <dgm:animLvl val="lvl"/>
          <dgm:resizeHandles val="exact"/>
        </dgm:presLayoutVars>
      </dgm:prSet>
      <dgm:spPr/>
    </dgm:pt>
    <dgm:pt modelId="{77A9258E-D6A8-42D3-AF0F-096FD54BFC24}" type="pres">
      <dgm:prSet presAssocID="{BDA19BEF-3FFD-4FD6-9391-4633E25CCF43}" presName="composite" presStyleCnt="0"/>
      <dgm:spPr/>
    </dgm:pt>
    <dgm:pt modelId="{E503E788-7D57-4C5B-9EBD-AB4E74D55876}" type="pres">
      <dgm:prSet presAssocID="{BDA19BEF-3FFD-4FD6-9391-4633E25CCF43}" presName="parTx" presStyleLbl="alignNode1" presStyleIdx="0" presStyleCnt="5">
        <dgm:presLayoutVars>
          <dgm:chMax val="0"/>
          <dgm:chPref val="0"/>
        </dgm:presLayoutVars>
      </dgm:prSet>
      <dgm:spPr/>
    </dgm:pt>
    <dgm:pt modelId="{85A5C85B-DB58-4CCF-B530-8413BBA5D042}" type="pres">
      <dgm:prSet presAssocID="{BDA19BEF-3FFD-4FD6-9391-4633E25CCF43}" presName="desTx" presStyleLbl="alignAccFollowNode1" presStyleIdx="0" presStyleCnt="5">
        <dgm:presLayoutVars/>
      </dgm:prSet>
      <dgm:spPr/>
    </dgm:pt>
    <dgm:pt modelId="{6E39381D-8A12-4219-95A7-0947556B4F65}" type="pres">
      <dgm:prSet presAssocID="{7983E3B8-2B8D-4B87-86C2-2C6B875845DD}" presName="space" presStyleCnt="0"/>
      <dgm:spPr/>
    </dgm:pt>
    <dgm:pt modelId="{48C4F43F-630C-4A1A-9C6C-F6554903D8E4}" type="pres">
      <dgm:prSet presAssocID="{92855F4B-BC07-4806-B112-3CF73F01CBBE}" presName="composite" presStyleCnt="0"/>
      <dgm:spPr/>
    </dgm:pt>
    <dgm:pt modelId="{2B86C635-FFF2-41DA-9E23-C8E7AC8007EA}" type="pres">
      <dgm:prSet presAssocID="{92855F4B-BC07-4806-B112-3CF73F01CBBE}" presName="parTx" presStyleLbl="alignNode1" presStyleIdx="1" presStyleCnt="5">
        <dgm:presLayoutVars>
          <dgm:chMax val="0"/>
          <dgm:chPref val="0"/>
        </dgm:presLayoutVars>
      </dgm:prSet>
      <dgm:spPr/>
    </dgm:pt>
    <dgm:pt modelId="{E7FA1E2D-1B7E-4797-9EB3-14DCEEB2EBDA}" type="pres">
      <dgm:prSet presAssocID="{92855F4B-BC07-4806-B112-3CF73F01CBBE}" presName="desTx" presStyleLbl="alignAccFollowNode1" presStyleIdx="1" presStyleCnt="5">
        <dgm:presLayoutVars/>
      </dgm:prSet>
      <dgm:spPr/>
    </dgm:pt>
    <dgm:pt modelId="{6FD53B9A-8BD4-49FF-A794-828F398ADB9A}" type="pres">
      <dgm:prSet presAssocID="{7AF7C307-CC81-40DB-A66D-B22DA391CAEE}" presName="space" presStyleCnt="0"/>
      <dgm:spPr/>
    </dgm:pt>
    <dgm:pt modelId="{51E3A52E-9A98-4940-AB35-4B3404BFB855}" type="pres">
      <dgm:prSet presAssocID="{989CAE2B-8FD0-40F6-833D-661D990DB761}" presName="composite" presStyleCnt="0"/>
      <dgm:spPr/>
    </dgm:pt>
    <dgm:pt modelId="{B719C6B8-9B9E-4819-B796-0F9EC25F2B86}" type="pres">
      <dgm:prSet presAssocID="{989CAE2B-8FD0-40F6-833D-661D990DB761}" presName="parTx" presStyleLbl="alignNode1" presStyleIdx="2" presStyleCnt="5">
        <dgm:presLayoutVars>
          <dgm:chMax val="0"/>
          <dgm:chPref val="0"/>
        </dgm:presLayoutVars>
      </dgm:prSet>
      <dgm:spPr/>
    </dgm:pt>
    <dgm:pt modelId="{4097D74B-677D-47F3-B154-AFB64C08B990}" type="pres">
      <dgm:prSet presAssocID="{989CAE2B-8FD0-40F6-833D-661D990DB761}" presName="desTx" presStyleLbl="alignAccFollowNode1" presStyleIdx="2" presStyleCnt="5">
        <dgm:presLayoutVars/>
      </dgm:prSet>
      <dgm:spPr/>
    </dgm:pt>
    <dgm:pt modelId="{A9E0C445-D9C5-4FC2-92CB-41A61FE35BA4}" type="pres">
      <dgm:prSet presAssocID="{C8098D97-47AA-48AF-A9B9-F00A39CDECC7}" presName="space" presStyleCnt="0"/>
      <dgm:spPr/>
    </dgm:pt>
    <dgm:pt modelId="{2022033B-38BD-4562-A2DB-9265A86DA9C2}" type="pres">
      <dgm:prSet presAssocID="{E7ABAA8E-3367-407B-853A-70386E97293A}" presName="composite" presStyleCnt="0"/>
      <dgm:spPr/>
    </dgm:pt>
    <dgm:pt modelId="{1ECFD97C-C6EB-4F2C-AEAC-99EDD078C9C3}" type="pres">
      <dgm:prSet presAssocID="{E7ABAA8E-3367-407B-853A-70386E97293A}" presName="parTx" presStyleLbl="alignNode1" presStyleIdx="3" presStyleCnt="5">
        <dgm:presLayoutVars>
          <dgm:chMax val="0"/>
          <dgm:chPref val="0"/>
        </dgm:presLayoutVars>
      </dgm:prSet>
      <dgm:spPr/>
    </dgm:pt>
    <dgm:pt modelId="{1AED9842-9D9C-4EC7-83D3-C0F7E715C96F}" type="pres">
      <dgm:prSet presAssocID="{E7ABAA8E-3367-407B-853A-70386E97293A}" presName="desTx" presStyleLbl="alignAccFollowNode1" presStyleIdx="3" presStyleCnt="5">
        <dgm:presLayoutVars/>
      </dgm:prSet>
      <dgm:spPr/>
    </dgm:pt>
    <dgm:pt modelId="{E59E57F1-C9CF-4B34-B57C-928B544A86BF}" type="pres">
      <dgm:prSet presAssocID="{7F9B04B7-AAE3-4D92-98D2-E294985B4598}" presName="space" presStyleCnt="0"/>
      <dgm:spPr/>
    </dgm:pt>
    <dgm:pt modelId="{C928D725-73F3-4F82-80D0-039939C2CF25}" type="pres">
      <dgm:prSet presAssocID="{005920AD-3F69-49C1-A95C-737992F5CF8C}" presName="composite" presStyleCnt="0"/>
      <dgm:spPr/>
    </dgm:pt>
    <dgm:pt modelId="{79F8C1B3-84F6-434B-83B2-7E3708B37CC9}" type="pres">
      <dgm:prSet presAssocID="{005920AD-3F69-49C1-A95C-737992F5CF8C}" presName="parTx" presStyleLbl="alignNode1" presStyleIdx="4" presStyleCnt="5">
        <dgm:presLayoutVars>
          <dgm:chMax val="0"/>
          <dgm:chPref val="0"/>
        </dgm:presLayoutVars>
      </dgm:prSet>
      <dgm:spPr/>
    </dgm:pt>
    <dgm:pt modelId="{36E27144-2396-488C-BD15-AB264560E576}" type="pres">
      <dgm:prSet presAssocID="{005920AD-3F69-49C1-A95C-737992F5CF8C}" presName="desTx" presStyleLbl="alignAccFollowNode1" presStyleIdx="4" presStyleCnt="5">
        <dgm:presLayoutVars/>
      </dgm:prSet>
      <dgm:spPr/>
    </dgm:pt>
  </dgm:ptLst>
  <dgm:cxnLst>
    <dgm:cxn modelId="{88905306-0D5E-4E24-9DF3-DC5909D49E66}" type="presOf" srcId="{08E3D513-2416-41A3-8A4C-78A18BA759EC}" destId="{36E27144-2396-488C-BD15-AB264560E576}" srcOrd="0" destOrd="0" presId="urn:microsoft.com/office/officeart/2016/7/layout/ChevronBlockProcess"/>
    <dgm:cxn modelId="{63192621-6F5B-4B06-924F-3D4B1CE8B8BA}" srcId="{92855F4B-BC07-4806-B112-3CF73F01CBBE}" destId="{557A0B8B-EF1D-4012-A587-644F52CCF554}" srcOrd="0" destOrd="0" parTransId="{A95B4DC7-D1CB-4CF3-B316-33C3EEC0C593}" sibTransId="{A1D3EE3B-6FBA-4BAF-9368-F6DA6E00B15C}"/>
    <dgm:cxn modelId="{7AB4C226-8CC9-41CA-ABED-47B273B5AEEE}" type="presOf" srcId="{11ED49A9-6A6B-409D-ADC5-0D1350C662AC}" destId="{4097D74B-677D-47F3-B154-AFB64C08B990}" srcOrd="0" destOrd="0" presId="urn:microsoft.com/office/officeart/2016/7/layout/ChevronBlockProcess"/>
    <dgm:cxn modelId="{8EE9902A-3F66-44FD-93F5-062A4F7A0B40}" type="presOf" srcId="{989CAE2B-8FD0-40F6-833D-661D990DB761}" destId="{B719C6B8-9B9E-4819-B796-0F9EC25F2B86}" srcOrd="0" destOrd="0" presId="urn:microsoft.com/office/officeart/2016/7/layout/ChevronBlockProcess"/>
    <dgm:cxn modelId="{EB2D8D46-488B-467D-8FB2-DDAC4B9CD0AB}" srcId="{E7ABAA8E-3367-407B-853A-70386E97293A}" destId="{1A90B120-85D8-481A-8658-69E8C22B190B}" srcOrd="0" destOrd="0" parTransId="{9743D079-0B98-4B5E-B60B-1460FFA8CE58}" sibTransId="{76B2F76C-B9D3-432A-A1FA-6D45581ED5E4}"/>
    <dgm:cxn modelId="{7E5C0F4A-DE6B-40A1-A3B8-292C683CEBB7}" srcId="{4570323F-577C-4652-A3DD-1210EF9EDEFE}" destId="{92855F4B-BC07-4806-B112-3CF73F01CBBE}" srcOrd="1" destOrd="0" parTransId="{AF349A24-1DB1-4791-A8BE-6E62BA9A4CF6}" sibTransId="{7AF7C307-CC81-40DB-A66D-B22DA391CAEE}"/>
    <dgm:cxn modelId="{2E186771-4697-427A-907F-7F621150D9E0}" type="presOf" srcId="{557A0B8B-EF1D-4012-A587-644F52CCF554}" destId="{E7FA1E2D-1B7E-4797-9EB3-14DCEEB2EBDA}" srcOrd="0" destOrd="0" presId="urn:microsoft.com/office/officeart/2016/7/layout/ChevronBlockProcess"/>
    <dgm:cxn modelId="{3A6D7774-8D2C-4DD9-B70F-77489D15C487}" type="presOf" srcId="{7A3C6B0A-6A5C-4C5F-B48B-C7A801F38615}" destId="{85A5C85B-DB58-4CCF-B530-8413BBA5D042}" srcOrd="0" destOrd="0" presId="urn:microsoft.com/office/officeart/2016/7/layout/ChevronBlockProcess"/>
    <dgm:cxn modelId="{DFA9BC55-99E6-42C4-A5EE-52A5D9CD84A5}" type="presOf" srcId="{4570323F-577C-4652-A3DD-1210EF9EDEFE}" destId="{34DB7431-C643-4084-8DED-9EADE06F020F}" srcOrd="0" destOrd="0" presId="urn:microsoft.com/office/officeart/2016/7/layout/ChevronBlockProcess"/>
    <dgm:cxn modelId="{33CE0F85-5A3C-4D4E-96A6-06219747C6C8}" srcId="{989CAE2B-8FD0-40F6-833D-661D990DB761}" destId="{11ED49A9-6A6B-409D-ADC5-0D1350C662AC}" srcOrd="0" destOrd="0" parTransId="{B2990723-565C-4E4B-B915-47E4C1146AA6}" sibTransId="{2927648E-4544-4301-AA43-95B95A317CAD}"/>
    <dgm:cxn modelId="{1A81F98E-5C73-443E-9791-CC3A988CB0F9}" type="presOf" srcId="{1A90B120-85D8-481A-8658-69E8C22B190B}" destId="{1AED9842-9D9C-4EC7-83D3-C0F7E715C96F}" srcOrd="0" destOrd="0" presId="urn:microsoft.com/office/officeart/2016/7/layout/ChevronBlockProcess"/>
    <dgm:cxn modelId="{F1D8C797-C229-4B70-96E3-769C20401ACF}" type="presOf" srcId="{BDA19BEF-3FFD-4FD6-9391-4633E25CCF43}" destId="{E503E788-7D57-4C5B-9EBD-AB4E74D55876}" srcOrd="0" destOrd="0" presId="urn:microsoft.com/office/officeart/2016/7/layout/ChevronBlockProcess"/>
    <dgm:cxn modelId="{AD630098-1569-42B8-87B4-A2D45F7E486C}" srcId="{005920AD-3F69-49C1-A95C-737992F5CF8C}" destId="{08E3D513-2416-41A3-8A4C-78A18BA759EC}" srcOrd="0" destOrd="0" parTransId="{939326F7-BA4D-42B2-89A4-544A3C465876}" sibTransId="{03C349A0-1B90-4948-B5D9-B4E9F022556E}"/>
    <dgm:cxn modelId="{04A3C29B-A382-43C7-8C25-4C105931372F}" srcId="{4570323F-577C-4652-A3DD-1210EF9EDEFE}" destId="{989CAE2B-8FD0-40F6-833D-661D990DB761}" srcOrd="2" destOrd="0" parTransId="{EF0CBA1A-4CCE-4F0B-9FE7-470730F330B8}" sibTransId="{C8098D97-47AA-48AF-A9B9-F00A39CDECC7}"/>
    <dgm:cxn modelId="{C3E563A3-06E6-4CFC-8E32-D123E5E6BF51}" type="presOf" srcId="{005920AD-3F69-49C1-A95C-737992F5CF8C}" destId="{79F8C1B3-84F6-434B-83B2-7E3708B37CC9}" srcOrd="0" destOrd="0" presId="urn:microsoft.com/office/officeart/2016/7/layout/ChevronBlockProcess"/>
    <dgm:cxn modelId="{4704D9B2-A936-4886-AF0D-52AF546C748C}" type="presOf" srcId="{E7ABAA8E-3367-407B-853A-70386E97293A}" destId="{1ECFD97C-C6EB-4F2C-AEAC-99EDD078C9C3}" srcOrd="0" destOrd="0" presId="urn:microsoft.com/office/officeart/2016/7/layout/ChevronBlockProcess"/>
    <dgm:cxn modelId="{83283CCB-ED4B-404C-937B-E19E1EC009C4}" type="presOf" srcId="{92855F4B-BC07-4806-B112-3CF73F01CBBE}" destId="{2B86C635-FFF2-41DA-9E23-C8E7AC8007EA}" srcOrd="0" destOrd="0" presId="urn:microsoft.com/office/officeart/2016/7/layout/ChevronBlockProcess"/>
    <dgm:cxn modelId="{35243FDB-6D46-4916-9DE4-CDB198E50627}" srcId="{BDA19BEF-3FFD-4FD6-9391-4633E25CCF43}" destId="{7A3C6B0A-6A5C-4C5F-B48B-C7A801F38615}" srcOrd="0" destOrd="0" parTransId="{DF488C78-9EFA-46D2-AD2A-99F82D9DAD05}" sibTransId="{3D3124E8-81F3-4D3C-9480-3100B8202D9D}"/>
    <dgm:cxn modelId="{B991CEE0-7221-4629-A4E0-F92935E4ACCD}" srcId="{4570323F-577C-4652-A3DD-1210EF9EDEFE}" destId="{BDA19BEF-3FFD-4FD6-9391-4633E25CCF43}" srcOrd="0" destOrd="0" parTransId="{592E6284-CE32-46AE-80E6-90E069E9D1C1}" sibTransId="{7983E3B8-2B8D-4B87-86C2-2C6B875845DD}"/>
    <dgm:cxn modelId="{C48CF9EB-E669-487F-88BE-4463B429EDE2}" srcId="{4570323F-577C-4652-A3DD-1210EF9EDEFE}" destId="{E7ABAA8E-3367-407B-853A-70386E97293A}" srcOrd="3" destOrd="0" parTransId="{3ABBA369-5548-4818-BFE6-787A96573D2F}" sibTransId="{7F9B04B7-AAE3-4D92-98D2-E294985B4598}"/>
    <dgm:cxn modelId="{478222F7-DE2D-43C3-8B44-1CAC6AE3C659}" srcId="{4570323F-577C-4652-A3DD-1210EF9EDEFE}" destId="{005920AD-3F69-49C1-A95C-737992F5CF8C}" srcOrd="4" destOrd="0" parTransId="{610704EF-C5F3-4EB4-A658-E5773CF51222}" sibTransId="{5170451D-782A-46CF-A046-B323FC584A36}"/>
    <dgm:cxn modelId="{098F1DAC-896F-4A44-83C1-C6C5C927BB99}" type="presParOf" srcId="{34DB7431-C643-4084-8DED-9EADE06F020F}" destId="{77A9258E-D6A8-42D3-AF0F-096FD54BFC24}" srcOrd="0" destOrd="0" presId="urn:microsoft.com/office/officeart/2016/7/layout/ChevronBlockProcess"/>
    <dgm:cxn modelId="{18F48C63-DE61-4251-AAC6-55CB230C520E}" type="presParOf" srcId="{77A9258E-D6A8-42D3-AF0F-096FD54BFC24}" destId="{E503E788-7D57-4C5B-9EBD-AB4E74D55876}" srcOrd="0" destOrd="0" presId="urn:microsoft.com/office/officeart/2016/7/layout/ChevronBlockProcess"/>
    <dgm:cxn modelId="{A52E2CFE-16A9-4165-9117-003BACC27BAC}" type="presParOf" srcId="{77A9258E-D6A8-42D3-AF0F-096FD54BFC24}" destId="{85A5C85B-DB58-4CCF-B530-8413BBA5D042}" srcOrd="1" destOrd="0" presId="urn:microsoft.com/office/officeart/2016/7/layout/ChevronBlockProcess"/>
    <dgm:cxn modelId="{153A06F1-1FB0-461C-B4AC-1A82E6F84A02}" type="presParOf" srcId="{34DB7431-C643-4084-8DED-9EADE06F020F}" destId="{6E39381D-8A12-4219-95A7-0947556B4F65}" srcOrd="1" destOrd="0" presId="urn:microsoft.com/office/officeart/2016/7/layout/ChevronBlockProcess"/>
    <dgm:cxn modelId="{312C8D7B-037F-412D-81D9-0AEE5079B31F}" type="presParOf" srcId="{34DB7431-C643-4084-8DED-9EADE06F020F}" destId="{48C4F43F-630C-4A1A-9C6C-F6554903D8E4}" srcOrd="2" destOrd="0" presId="urn:microsoft.com/office/officeart/2016/7/layout/ChevronBlockProcess"/>
    <dgm:cxn modelId="{D0A59988-0E3B-4EC6-8E38-74CCD1A436F6}" type="presParOf" srcId="{48C4F43F-630C-4A1A-9C6C-F6554903D8E4}" destId="{2B86C635-FFF2-41DA-9E23-C8E7AC8007EA}" srcOrd="0" destOrd="0" presId="urn:microsoft.com/office/officeart/2016/7/layout/ChevronBlockProcess"/>
    <dgm:cxn modelId="{9732A65D-769D-4159-994F-0F972AE64586}" type="presParOf" srcId="{48C4F43F-630C-4A1A-9C6C-F6554903D8E4}" destId="{E7FA1E2D-1B7E-4797-9EB3-14DCEEB2EBDA}" srcOrd="1" destOrd="0" presId="urn:microsoft.com/office/officeart/2016/7/layout/ChevronBlockProcess"/>
    <dgm:cxn modelId="{4D0C73C8-0030-45E4-9528-1051EC3F7E0C}" type="presParOf" srcId="{34DB7431-C643-4084-8DED-9EADE06F020F}" destId="{6FD53B9A-8BD4-49FF-A794-828F398ADB9A}" srcOrd="3" destOrd="0" presId="urn:microsoft.com/office/officeart/2016/7/layout/ChevronBlockProcess"/>
    <dgm:cxn modelId="{C15849A2-8693-47DD-9B65-0860659B6F7A}" type="presParOf" srcId="{34DB7431-C643-4084-8DED-9EADE06F020F}" destId="{51E3A52E-9A98-4940-AB35-4B3404BFB855}" srcOrd="4" destOrd="0" presId="urn:microsoft.com/office/officeart/2016/7/layout/ChevronBlockProcess"/>
    <dgm:cxn modelId="{3194247B-64CA-40F3-80E5-87F8A4F88030}" type="presParOf" srcId="{51E3A52E-9A98-4940-AB35-4B3404BFB855}" destId="{B719C6B8-9B9E-4819-B796-0F9EC25F2B86}" srcOrd="0" destOrd="0" presId="urn:microsoft.com/office/officeart/2016/7/layout/ChevronBlockProcess"/>
    <dgm:cxn modelId="{D8B433C0-BC6F-48BE-9837-BF5F84A0074A}" type="presParOf" srcId="{51E3A52E-9A98-4940-AB35-4B3404BFB855}" destId="{4097D74B-677D-47F3-B154-AFB64C08B990}" srcOrd="1" destOrd="0" presId="urn:microsoft.com/office/officeart/2016/7/layout/ChevronBlockProcess"/>
    <dgm:cxn modelId="{51083477-8C67-4D3E-89F7-DE2CD348A312}" type="presParOf" srcId="{34DB7431-C643-4084-8DED-9EADE06F020F}" destId="{A9E0C445-D9C5-4FC2-92CB-41A61FE35BA4}" srcOrd="5" destOrd="0" presId="urn:microsoft.com/office/officeart/2016/7/layout/ChevronBlockProcess"/>
    <dgm:cxn modelId="{37739CFC-77E5-401A-9FE0-644F1C9DC925}" type="presParOf" srcId="{34DB7431-C643-4084-8DED-9EADE06F020F}" destId="{2022033B-38BD-4562-A2DB-9265A86DA9C2}" srcOrd="6" destOrd="0" presId="urn:microsoft.com/office/officeart/2016/7/layout/ChevronBlockProcess"/>
    <dgm:cxn modelId="{0266F61A-C1C4-40CE-AD8E-33EEC284E86A}" type="presParOf" srcId="{2022033B-38BD-4562-A2DB-9265A86DA9C2}" destId="{1ECFD97C-C6EB-4F2C-AEAC-99EDD078C9C3}" srcOrd="0" destOrd="0" presId="urn:microsoft.com/office/officeart/2016/7/layout/ChevronBlockProcess"/>
    <dgm:cxn modelId="{ECF6F6F3-3574-42A7-A888-8DD6784E6962}" type="presParOf" srcId="{2022033B-38BD-4562-A2DB-9265A86DA9C2}" destId="{1AED9842-9D9C-4EC7-83D3-C0F7E715C96F}" srcOrd="1" destOrd="0" presId="urn:microsoft.com/office/officeart/2016/7/layout/ChevronBlockProcess"/>
    <dgm:cxn modelId="{5D34783D-730C-40A2-8E8C-8D1B59063531}" type="presParOf" srcId="{34DB7431-C643-4084-8DED-9EADE06F020F}" destId="{E59E57F1-C9CF-4B34-B57C-928B544A86BF}" srcOrd="7" destOrd="0" presId="urn:microsoft.com/office/officeart/2016/7/layout/ChevronBlockProcess"/>
    <dgm:cxn modelId="{33B5C45F-FB52-4225-9AC9-B72E10E2C7FA}" type="presParOf" srcId="{34DB7431-C643-4084-8DED-9EADE06F020F}" destId="{C928D725-73F3-4F82-80D0-039939C2CF25}" srcOrd="8" destOrd="0" presId="urn:microsoft.com/office/officeart/2016/7/layout/ChevronBlockProcess"/>
    <dgm:cxn modelId="{5C1860AF-75C9-4696-9AC7-A8D2540941AC}" type="presParOf" srcId="{C928D725-73F3-4F82-80D0-039939C2CF25}" destId="{79F8C1B3-84F6-434B-83B2-7E3708B37CC9}" srcOrd="0" destOrd="0" presId="urn:microsoft.com/office/officeart/2016/7/layout/ChevronBlockProcess"/>
    <dgm:cxn modelId="{FFFE8CB2-EEEB-4A79-B622-0AC665A463E4}" type="presParOf" srcId="{C928D725-73F3-4F82-80D0-039939C2CF25}" destId="{36E27144-2396-488C-BD15-AB264560E576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65706-DEA5-4676-8DD6-7205E0263F2C}">
      <dsp:nvSpPr>
        <dsp:cNvPr id="0" name=""/>
        <dsp:cNvSpPr/>
      </dsp:nvSpPr>
      <dsp:spPr>
        <a:xfrm>
          <a:off x="1137285" y="1739"/>
          <a:ext cx="4549140" cy="17832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66" tIns="452957" rIns="88266" bIns="4529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able to talk to land animals</a:t>
          </a:r>
        </a:p>
      </dsp:txBody>
      <dsp:txXfrm>
        <a:off x="1137285" y="1739"/>
        <a:ext cx="4549140" cy="1783295"/>
      </dsp:txXfrm>
    </dsp:sp>
    <dsp:sp modelId="{D863871E-5FE0-4877-B24D-AC26556C44F8}">
      <dsp:nvSpPr>
        <dsp:cNvPr id="0" name=""/>
        <dsp:cNvSpPr/>
      </dsp:nvSpPr>
      <dsp:spPr>
        <a:xfrm>
          <a:off x="0" y="1739"/>
          <a:ext cx="1137285" cy="17832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81" tIns="176150" rIns="60181" bIns="17615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1739"/>
        <a:ext cx="1137285" cy="1783295"/>
      </dsp:txXfrm>
    </dsp:sp>
    <dsp:sp modelId="{9F9D11EA-0EA1-4024-B006-C301AA82EC03}">
      <dsp:nvSpPr>
        <dsp:cNvPr id="0" name=""/>
        <dsp:cNvSpPr/>
      </dsp:nvSpPr>
      <dsp:spPr>
        <a:xfrm>
          <a:off x="1137285" y="1892033"/>
          <a:ext cx="4549140" cy="1783295"/>
        </a:xfrm>
        <a:prstGeom prst="rect">
          <a:avLst/>
        </a:prstGeom>
        <a:solidFill>
          <a:schemeClr val="accent5">
            <a:tint val="40000"/>
            <a:alpha val="90000"/>
            <a:hueOff val="-2537466"/>
            <a:satOff val="-30391"/>
            <a:lumOff val="-28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37466"/>
              <a:satOff val="-30391"/>
              <a:lumOff val="-2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66" tIns="452957" rIns="88266" bIns="4529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able to talk to animals that can fly</a:t>
          </a:r>
        </a:p>
      </dsp:txBody>
      <dsp:txXfrm>
        <a:off x="1137285" y="1892033"/>
        <a:ext cx="4549140" cy="1783295"/>
      </dsp:txXfrm>
    </dsp:sp>
    <dsp:sp modelId="{A6FD2C69-3FAD-4F21-AA9F-1B6AC699D6CB}">
      <dsp:nvSpPr>
        <dsp:cNvPr id="0" name=""/>
        <dsp:cNvSpPr/>
      </dsp:nvSpPr>
      <dsp:spPr>
        <a:xfrm>
          <a:off x="0" y="1892033"/>
          <a:ext cx="1137285" cy="1783295"/>
        </a:xfrm>
        <a:prstGeom prst="rect">
          <a:avLst/>
        </a:prstGeom>
        <a:solidFill>
          <a:schemeClr val="accent5">
            <a:hueOff val="-2366803"/>
            <a:satOff val="-13001"/>
            <a:lumOff val="-12942"/>
            <a:alphaOff val="0"/>
          </a:schemeClr>
        </a:solidFill>
        <a:ln w="12700" cap="flat" cmpd="sng" algn="ctr">
          <a:solidFill>
            <a:schemeClr val="accent5">
              <a:hueOff val="-2366803"/>
              <a:satOff val="-13001"/>
              <a:lumOff val="-1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81" tIns="176150" rIns="60181" bIns="17615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1892033"/>
        <a:ext cx="1137285" cy="1783295"/>
      </dsp:txXfrm>
    </dsp:sp>
    <dsp:sp modelId="{453325A3-9E63-45DB-8DDC-2E0521ABD6A1}">
      <dsp:nvSpPr>
        <dsp:cNvPr id="0" name=""/>
        <dsp:cNvSpPr/>
      </dsp:nvSpPr>
      <dsp:spPr>
        <a:xfrm>
          <a:off x="1137285" y="3782327"/>
          <a:ext cx="4549140" cy="1783295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66" tIns="452957" rIns="88266" bIns="4529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able to talk to animals that live underwater </a:t>
          </a:r>
        </a:p>
      </dsp:txBody>
      <dsp:txXfrm>
        <a:off x="1137285" y="3782327"/>
        <a:ext cx="4549140" cy="1783295"/>
      </dsp:txXfrm>
    </dsp:sp>
    <dsp:sp modelId="{1569DF87-4E46-4106-821D-F212724F6158}">
      <dsp:nvSpPr>
        <dsp:cNvPr id="0" name=""/>
        <dsp:cNvSpPr/>
      </dsp:nvSpPr>
      <dsp:spPr>
        <a:xfrm>
          <a:off x="0" y="3782327"/>
          <a:ext cx="1137285" cy="1783295"/>
        </a:xfrm>
        <a:prstGeom prst="rect">
          <a:avLst/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81" tIns="176150" rIns="60181" bIns="17615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3782327"/>
        <a:ext cx="1137285" cy="1783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7A911-9E1A-4602-9113-57F4565F441F}">
      <dsp:nvSpPr>
        <dsp:cNvPr id="0" name=""/>
        <dsp:cNvSpPr/>
      </dsp:nvSpPr>
      <dsp:spPr>
        <a:xfrm>
          <a:off x="0" y="0"/>
          <a:ext cx="3286125" cy="30241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Learn about Transgender Day of Visibility</a:t>
          </a:r>
        </a:p>
      </dsp:txBody>
      <dsp:txXfrm>
        <a:off x="0" y="1149191"/>
        <a:ext cx="3286125" cy="1814512"/>
      </dsp:txXfrm>
    </dsp:sp>
    <dsp:sp modelId="{9FAB1C20-6428-4C61-BE93-409A84D03EDE}">
      <dsp:nvSpPr>
        <dsp:cNvPr id="0" name=""/>
        <dsp:cNvSpPr/>
      </dsp:nvSpPr>
      <dsp:spPr>
        <a:xfrm>
          <a:off x="1189434" y="302418"/>
          <a:ext cx="907256" cy="9072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733" tIns="12700" rIns="70733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</a:p>
      </dsp:txBody>
      <dsp:txXfrm>
        <a:off x="1322299" y="435283"/>
        <a:ext cx="641526" cy="641526"/>
      </dsp:txXfrm>
    </dsp:sp>
    <dsp:sp modelId="{FCCECF63-EB3A-40A8-AF1B-3A8517AD46CE}">
      <dsp:nvSpPr>
        <dsp:cNvPr id="0" name=""/>
        <dsp:cNvSpPr/>
      </dsp:nvSpPr>
      <dsp:spPr>
        <a:xfrm>
          <a:off x="0" y="3024116"/>
          <a:ext cx="3286125" cy="72"/>
        </a:xfrm>
        <a:prstGeom prst="rect">
          <a:avLst/>
        </a:prstGeom>
        <a:solidFill>
          <a:schemeClr val="accent5">
            <a:hueOff val="-946721"/>
            <a:satOff val="-5201"/>
            <a:lumOff val="-5177"/>
            <a:alphaOff val="0"/>
          </a:schemeClr>
        </a:solidFill>
        <a:ln w="12700" cap="flat" cmpd="sng" algn="ctr">
          <a:solidFill>
            <a:schemeClr val="accent5">
              <a:hueOff val="-946721"/>
              <a:satOff val="-5201"/>
              <a:lumOff val="-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549DA-98A7-4734-9098-0537B7576AF1}">
      <dsp:nvSpPr>
        <dsp:cNvPr id="0" name=""/>
        <dsp:cNvSpPr/>
      </dsp:nvSpPr>
      <dsp:spPr>
        <a:xfrm>
          <a:off x="3614737" y="0"/>
          <a:ext cx="3286125" cy="3024187"/>
        </a:xfrm>
        <a:prstGeom prst="rect">
          <a:avLst/>
        </a:prstGeom>
        <a:solidFill>
          <a:schemeClr val="accent5">
            <a:tint val="40000"/>
            <a:alpha val="90000"/>
            <a:hueOff val="-2537466"/>
            <a:satOff val="-30391"/>
            <a:lumOff val="-28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37466"/>
              <a:satOff val="-30391"/>
              <a:lumOff val="-2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Discuss the importance of the day</a:t>
          </a:r>
        </a:p>
      </dsp:txBody>
      <dsp:txXfrm>
        <a:off x="3614737" y="1149191"/>
        <a:ext cx="3286125" cy="1814512"/>
      </dsp:txXfrm>
    </dsp:sp>
    <dsp:sp modelId="{5F636DBA-0763-40AF-8F18-F9FADCB06FCB}">
      <dsp:nvSpPr>
        <dsp:cNvPr id="0" name=""/>
        <dsp:cNvSpPr/>
      </dsp:nvSpPr>
      <dsp:spPr>
        <a:xfrm>
          <a:off x="4804171" y="302418"/>
          <a:ext cx="907256" cy="907256"/>
        </a:xfrm>
        <a:prstGeom prst="ellipse">
          <a:avLst/>
        </a:prstGeom>
        <a:solidFill>
          <a:schemeClr val="accent5">
            <a:hueOff val="-1893442"/>
            <a:satOff val="-10401"/>
            <a:lumOff val="-10354"/>
            <a:alphaOff val="0"/>
          </a:schemeClr>
        </a:solidFill>
        <a:ln w="12700" cap="flat" cmpd="sng" algn="ctr">
          <a:solidFill>
            <a:schemeClr val="accent5">
              <a:hueOff val="-1893442"/>
              <a:satOff val="-10401"/>
              <a:lumOff val="-10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733" tIns="12700" rIns="70733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</a:p>
      </dsp:txBody>
      <dsp:txXfrm>
        <a:off x="4937036" y="435283"/>
        <a:ext cx="641526" cy="641526"/>
      </dsp:txXfrm>
    </dsp:sp>
    <dsp:sp modelId="{DFABFEBA-87BC-4ABC-8218-82DCA958CAE2}">
      <dsp:nvSpPr>
        <dsp:cNvPr id="0" name=""/>
        <dsp:cNvSpPr/>
      </dsp:nvSpPr>
      <dsp:spPr>
        <a:xfrm>
          <a:off x="3614737" y="3024116"/>
          <a:ext cx="3286125" cy="72"/>
        </a:xfrm>
        <a:prstGeom prst="rect">
          <a:avLst/>
        </a:prstGeom>
        <a:solidFill>
          <a:schemeClr val="accent5">
            <a:hueOff val="-2840163"/>
            <a:satOff val="-15602"/>
            <a:lumOff val="-15530"/>
            <a:alphaOff val="0"/>
          </a:schemeClr>
        </a:solidFill>
        <a:ln w="12700" cap="flat" cmpd="sng" algn="ctr">
          <a:solidFill>
            <a:schemeClr val="accent5">
              <a:hueOff val="-2840163"/>
              <a:satOff val="-15602"/>
              <a:lumOff val="-15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BAC82-3A48-49D6-8BBE-0D1C9EB79E38}">
      <dsp:nvSpPr>
        <dsp:cNvPr id="0" name=""/>
        <dsp:cNvSpPr/>
      </dsp:nvSpPr>
      <dsp:spPr>
        <a:xfrm>
          <a:off x="7229475" y="0"/>
          <a:ext cx="3286125" cy="3024187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Identify what you can do to support the transgender community</a:t>
          </a:r>
        </a:p>
      </dsp:txBody>
      <dsp:txXfrm>
        <a:off x="7229475" y="1149191"/>
        <a:ext cx="3286125" cy="1814512"/>
      </dsp:txXfrm>
    </dsp:sp>
    <dsp:sp modelId="{91C62265-9972-4D48-B18A-A0085F5B2455}">
      <dsp:nvSpPr>
        <dsp:cNvPr id="0" name=""/>
        <dsp:cNvSpPr/>
      </dsp:nvSpPr>
      <dsp:spPr>
        <a:xfrm>
          <a:off x="8418909" y="302418"/>
          <a:ext cx="907256" cy="907256"/>
        </a:xfrm>
        <a:prstGeom prst="ellipse">
          <a:avLst/>
        </a:prstGeom>
        <a:solidFill>
          <a:schemeClr val="accent5">
            <a:hueOff val="-3786884"/>
            <a:satOff val="-20802"/>
            <a:lumOff val="-20707"/>
            <a:alphaOff val="0"/>
          </a:schemeClr>
        </a:solidFill>
        <a:ln w="12700" cap="flat" cmpd="sng" algn="ctr">
          <a:solidFill>
            <a:schemeClr val="accent5">
              <a:hueOff val="-3786884"/>
              <a:satOff val="-20802"/>
              <a:lumOff val="-20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733" tIns="12700" rIns="70733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</a:p>
      </dsp:txBody>
      <dsp:txXfrm>
        <a:off x="8551774" y="435283"/>
        <a:ext cx="641526" cy="641526"/>
      </dsp:txXfrm>
    </dsp:sp>
    <dsp:sp modelId="{7AE73239-A1BD-4F7F-A499-63CC2A22B97D}">
      <dsp:nvSpPr>
        <dsp:cNvPr id="0" name=""/>
        <dsp:cNvSpPr/>
      </dsp:nvSpPr>
      <dsp:spPr>
        <a:xfrm>
          <a:off x="7229475" y="3024116"/>
          <a:ext cx="3286125" cy="72"/>
        </a:xfrm>
        <a:prstGeom prst="rect">
          <a:avLst/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89FE0-B061-4D51-B41B-2CDBB51A6113}">
      <dsp:nvSpPr>
        <dsp:cNvPr id="0" name=""/>
        <dsp:cNvSpPr/>
      </dsp:nvSpPr>
      <dsp:spPr>
        <a:xfrm>
          <a:off x="0" y="0"/>
          <a:ext cx="70600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E8B7D-D761-4090-AA3C-0228BB2DFEE8}">
      <dsp:nvSpPr>
        <dsp:cNvPr id="0" name=""/>
        <dsp:cNvSpPr/>
      </dsp:nvSpPr>
      <dsp:spPr>
        <a:xfrm>
          <a:off x="0" y="0"/>
          <a:ext cx="7060095" cy="2783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Rachel Crandall founded this day because of the lack of visibility of transgender people. </a:t>
          </a:r>
        </a:p>
      </dsp:txBody>
      <dsp:txXfrm>
        <a:off x="0" y="0"/>
        <a:ext cx="7060095" cy="2783681"/>
      </dsp:txXfrm>
    </dsp:sp>
    <dsp:sp modelId="{6331B85E-18EE-40C3-B7D3-7BFD1CFC7BBC}">
      <dsp:nvSpPr>
        <dsp:cNvPr id="0" name=""/>
        <dsp:cNvSpPr/>
      </dsp:nvSpPr>
      <dsp:spPr>
        <a:xfrm>
          <a:off x="0" y="2783681"/>
          <a:ext cx="70600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0D036-0455-4008-92AF-1517BB6B7850}">
      <dsp:nvSpPr>
        <dsp:cNvPr id="0" name=""/>
        <dsp:cNvSpPr/>
      </dsp:nvSpPr>
      <dsp:spPr>
        <a:xfrm>
          <a:off x="0" y="2783681"/>
          <a:ext cx="7060095" cy="2783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Do you think this is still true today? Why or why not?</a:t>
          </a:r>
        </a:p>
      </dsp:txBody>
      <dsp:txXfrm>
        <a:off x="0" y="2783681"/>
        <a:ext cx="7060095" cy="2783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228BC-DAA4-4532-B28B-97E3A67EB4C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FE42F-55AC-44DA-8A91-193E0F58D009}">
      <dsp:nvSpPr>
        <dsp:cNvPr id="0" name=""/>
        <dsp:cNvSpPr/>
      </dsp:nvSpPr>
      <dsp:spPr>
        <a:xfrm>
          <a:off x="0" y="0"/>
          <a:ext cx="10515600" cy="199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In the video, Josie talks about the importance of Transgender Day of Visibility.</a:t>
          </a:r>
        </a:p>
      </dsp:txBody>
      <dsp:txXfrm>
        <a:off x="0" y="0"/>
        <a:ext cx="10515600" cy="1999152"/>
      </dsp:txXfrm>
    </dsp:sp>
    <dsp:sp modelId="{FB58B427-6FB2-4393-A363-67A4C7494150}">
      <dsp:nvSpPr>
        <dsp:cNvPr id="0" name=""/>
        <dsp:cNvSpPr/>
      </dsp:nvSpPr>
      <dsp:spPr>
        <a:xfrm>
          <a:off x="0" y="199915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7289-DAA2-4F21-8B17-4D3FF3B35E81}">
      <dsp:nvSpPr>
        <dsp:cNvPr id="0" name=""/>
        <dsp:cNvSpPr/>
      </dsp:nvSpPr>
      <dsp:spPr>
        <a:xfrm>
          <a:off x="0" y="1999152"/>
          <a:ext cx="10515600" cy="199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Do you agree or disagree with Josie? Why or why not?</a:t>
          </a:r>
        </a:p>
      </dsp:txBody>
      <dsp:txXfrm>
        <a:off x="0" y="1999152"/>
        <a:ext cx="10515600" cy="1999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3E788-7D57-4C5B-9EBD-AB4E74D55876}">
      <dsp:nvSpPr>
        <dsp:cNvPr id="0" name=""/>
        <dsp:cNvSpPr/>
      </dsp:nvSpPr>
      <dsp:spPr>
        <a:xfrm>
          <a:off x="8879" y="262700"/>
          <a:ext cx="2141589" cy="642476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Celebrate</a:t>
          </a:r>
        </a:p>
      </dsp:txBody>
      <dsp:txXfrm>
        <a:off x="201622" y="262700"/>
        <a:ext cx="1756103" cy="642476"/>
      </dsp:txXfrm>
    </dsp:sp>
    <dsp:sp modelId="{85A5C85B-DB58-4CCF-B530-8413BBA5D042}">
      <dsp:nvSpPr>
        <dsp:cNvPr id="0" name=""/>
        <dsp:cNvSpPr/>
      </dsp:nvSpPr>
      <dsp:spPr>
        <a:xfrm>
          <a:off x="8879" y="905176"/>
          <a:ext cx="1948846" cy="2830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Celebrate the day by reminding the trans people in your life that you accept them, you love them, you support them</a:t>
          </a:r>
        </a:p>
      </dsp:txBody>
      <dsp:txXfrm>
        <a:off x="8879" y="905176"/>
        <a:ext cx="1948846" cy="2830428"/>
      </dsp:txXfrm>
    </dsp:sp>
    <dsp:sp modelId="{2B86C635-FFF2-41DA-9E23-C8E7AC8007EA}">
      <dsp:nvSpPr>
        <dsp:cNvPr id="0" name=""/>
        <dsp:cNvSpPr/>
      </dsp:nvSpPr>
      <dsp:spPr>
        <a:xfrm>
          <a:off x="2097942" y="262700"/>
          <a:ext cx="2141589" cy="642476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Add</a:t>
          </a:r>
        </a:p>
      </dsp:txBody>
      <dsp:txXfrm>
        <a:off x="2290685" y="262700"/>
        <a:ext cx="1756103" cy="642476"/>
      </dsp:txXfrm>
    </dsp:sp>
    <dsp:sp modelId="{E7FA1E2D-1B7E-4797-9EB3-14DCEEB2EBDA}">
      <dsp:nvSpPr>
        <dsp:cNvPr id="0" name=""/>
        <dsp:cNvSpPr/>
      </dsp:nvSpPr>
      <dsp:spPr>
        <a:xfrm>
          <a:off x="2097942" y="905176"/>
          <a:ext cx="1948846" cy="2830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 your pronouns to your zoom name so people in your classes know that your trans peers know you are supportive</a:t>
          </a:r>
        </a:p>
      </dsp:txBody>
      <dsp:txXfrm>
        <a:off x="2097942" y="905176"/>
        <a:ext cx="1948846" cy="2830428"/>
      </dsp:txXfrm>
    </dsp:sp>
    <dsp:sp modelId="{B719C6B8-9B9E-4819-B796-0F9EC25F2B86}">
      <dsp:nvSpPr>
        <dsp:cNvPr id="0" name=""/>
        <dsp:cNvSpPr/>
      </dsp:nvSpPr>
      <dsp:spPr>
        <a:xfrm>
          <a:off x="4187005" y="262700"/>
          <a:ext cx="2141589" cy="642476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Use</a:t>
          </a:r>
        </a:p>
      </dsp:txBody>
      <dsp:txXfrm>
        <a:off x="4379748" y="262700"/>
        <a:ext cx="1756103" cy="642476"/>
      </dsp:txXfrm>
    </dsp:sp>
    <dsp:sp modelId="{4097D74B-677D-47F3-B154-AFB64C08B990}">
      <dsp:nvSpPr>
        <dsp:cNvPr id="0" name=""/>
        <dsp:cNvSpPr/>
      </dsp:nvSpPr>
      <dsp:spPr>
        <a:xfrm>
          <a:off x="4187005" y="905176"/>
          <a:ext cx="1948846" cy="2830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gender neutral pronouns to address someone when you don't know their gender identity and how they prefer to be addressed</a:t>
          </a:r>
        </a:p>
      </dsp:txBody>
      <dsp:txXfrm>
        <a:off x="4187005" y="905176"/>
        <a:ext cx="1948846" cy="2830428"/>
      </dsp:txXfrm>
    </dsp:sp>
    <dsp:sp modelId="{1ECFD97C-C6EB-4F2C-AEAC-99EDD078C9C3}">
      <dsp:nvSpPr>
        <dsp:cNvPr id="0" name=""/>
        <dsp:cNvSpPr/>
      </dsp:nvSpPr>
      <dsp:spPr>
        <a:xfrm>
          <a:off x="6276068" y="262700"/>
          <a:ext cx="2141589" cy="642476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Display</a:t>
          </a:r>
        </a:p>
      </dsp:txBody>
      <dsp:txXfrm>
        <a:off x="6468811" y="262700"/>
        <a:ext cx="1756103" cy="642476"/>
      </dsp:txXfrm>
    </dsp:sp>
    <dsp:sp modelId="{1AED9842-9D9C-4EC7-83D3-C0F7E715C96F}">
      <dsp:nvSpPr>
        <dsp:cNvPr id="0" name=""/>
        <dsp:cNvSpPr/>
      </dsp:nvSpPr>
      <dsp:spPr>
        <a:xfrm>
          <a:off x="6276068" y="905176"/>
          <a:ext cx="1948846" cy="2830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Display your support by using trans-friendly zoom backgrounds</a:t>
          </a:r>
        </a:p>
      </dsp:txBody>
      <dsp:txXfrm>
        <a:off x="6276068" y="905176"/>
        <a:ext cx="1948846" cy="2830428"/>
      </dsp:txXfrm>
    </dsp:sp>
    <dsp:sp modelId="{79F8C1B3-84F6-434B-83B2-7E3708B37CC9}">
      <dsp:nvSpPr>
        <dsp:cNvPr id="0" name=""/>
        <dsp:cNvSpPr/>
      </dsp:nvSpPr>
      <dsp:spPr>
        <a:xfrm>
          <a:off x="8365131" y="262700"/>
          <a:ext cx="2141589" cy="642476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Join</a:t>
          </a:r>
        </a:p>
      </dsp:txBody>
      <dsp:txXfrm>
        <a:off x="8557874" y="262700"/>
        <a:ext cx="1756103" cy="642476"/>
      </dsp:txXfrm>
    </dsp:sp>
    <dsp:sp modelId="{36E27144-2396-488C-BD15-AB264560E576}">
      <dsp:nvSpPr>
        <dsp:cNvPr id="0" name=""/>
        <dsp:cNvSpPr/>
      </dsp:nvSpPr>
      <dsp:spPr>
        <a:xfrm>
          <a:off x="8365131" y="905176"/>
          <a:ext cx="1948846" cy="2830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Join a GSA as a supporter</a:t>
          </a:r>
        </a:p>
      </dsp:txBody>
      <dsp:txXfrm>
        <a:off x="8365131" y="905176"/>
        <a:ext cx="1948846" cy="2830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A2B8-FBDA-4D34-A526-EB3FB03F065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61E0-F6CB-4BCD-ACD6-436AE02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https://youtu.be/kBmakndkAI0</a:t>
            </a:r>
          </a:p>
          <a:p>
            <a:r>
              <a:rPr lang="en-US" dirty="0"/>
              <a:t>4:19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61E0-F6CB-4BCD-ACD6-436AE02E5C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3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 or using the link below </a:t>
            </a:r>
          </a:p>
          <a:p>
            <a:endParaRPr lang="en-US" dirty="0"/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61E0-F6CB-4BCD-ACD6-436AE02E5C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7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0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8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2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8" r:id="rId7"/>
    <p:sldLayoutId id="2147483749" r:id="rId8"/>
    <p:sldLayoutId id="2147483750" r:id="rId9"/>
    <p:sldLayoutId id="2147483751" r:id="rId10"/>
    <p:sldLayoutId id="2147483753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makndkAI0?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24929-325F-4CC4-89F2-74EDDDC6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1A3C5-DDEA-4FB8-B9F0-A1D2A061C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1FC7BE-4DC6-4061-98EB-C48DCFFF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4CA8B8-30A6-49D9-99C0-3ADAF9741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656" y="1297020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2809AF-EB43-4FA3-93FF-87D535C7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61478748-3624-4238-BC0F-73EE151C5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75C50-105F-425B-8E52-7801EFE9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287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Angsana New"/>
              </a:rPr>
              <a:t>Transgender Day of Visibility</a:t>
            </a:r>
            <a:br>
              <a:rPr lang="en-US" dirty="0">
                <a:solidFill>
                  <a:srgbClr val="FFFFFF"/>
                </a:solidFill>
                <a:cs typeface="Angsana New"/>
              </a:rPr>
            </a:br>
            <a:r>
              <a:rPr lang="en-US" dirty="0">
                <a:solidFill>
                  <a:srgbClr val="FFFFFF"/>
                </a:solidFill>
                <a:cs typeface="Angsana New"/>
              </a:rPr>
              <a:t>March 31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F3B02-839A-4524-A95C-26EFCDA01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287000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Student Health &amp; Human Services</a:t>
            </a:r>
          </a:p>
          <a:p>
            <a:r>
              <a:rPr lang="en-US" sz="2200" dirty="0">
                <a:solidFill>
                  <a:srgbClr val="FFFFFF"/>
                </a:solidFill>
              </a:rPr>
              <a:t>Office of Human Relations, Diversity &amp; Equity</a:t>
            </a:r>
          </a:p>
          <a:p>
            <a:r>
              <a:rPr lang="en-US" sz="2200" dirty="0">
                <a:solidFill>
                  <a:srgbClr val="FFFFFF"/>
                </a:solidFill>
              </a:rPr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365706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386C-A450-4C84-B017-24CC703B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ngsana New"/>
              </a:rPr>
              <a:t>What can you do?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3605239-B4D9-4DC6-840F-E96DAD2E66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657"/>
          <a:ext cx="10515600" cy="399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00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ame 41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FC91A-B5C7-41F8-BD36-81D3EF38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844"/>
            <a:ext cx="4287253" cy="26291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Check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B17F2-16CC-4272-979F-3F58F504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2038"/>
            <a:ext cx="4287253" cy="2375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kern="120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What will you commit to do to show your support of transgender people?</a:t>
            </a:r>
          </a:p>
        </p:txBody>
      </p:sp>
      <p:pic>
        <p:nvPicPr>
          <p:cNvPr id="7" name="Picture 7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C957FEB9-0F94-4EBE-8DC0-A6519F0F19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606716" y="1040079"/>
            <a:ext cx="5747084" cy="47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9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A67B5-C15C-4AAC-BE0A-9EDC9639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180" y="1122363"/>
            <a:ext cx="521261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Human Relations, Diversity &amp; Equity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19489-B9B1-D4D7-90F7-035E731BC0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457198" y="533400"/>
            <a:ext cx="5241034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6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Frame 103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6" name="Rectangle 1032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ame 1034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7EF53-6428-49B9-A255-8E56D962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844"/>
            <a:ext cx="4287253" cy="26291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Teacher Feedback</a:t>
            </a:r>
          </a:p>
        </p:txBody>
      </p: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3F46E436-00BE-9008-5DC5-AF766FF3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516" y="880844"/>
            <a:ext cx="5117284" cy="51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4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61DF3E2F-0A88-4C55-8678-0764BF73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D83EE-57CF-4A0E-92C6-03A3D4CB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4448175" cy="5567363"/>
          </a:xfrm>
        </p:spPr>
        <p:txBody>
          <a:bodyPr anchor="ctr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Would you rather...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3C911884-71FA-4A04-B8A8-5ACEEA440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140239"/>
              </p:ext>
            </p:extLst>
          </p:nvPr>
        </p:nvGraphicFramePr>
        <p:xfrm>
          <a:off x="5667374" y="609600"/>
          <a:ext cx="568642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19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8745BE2A-51FC-4767-8F23-FD32F628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2000">
                <a:srgbClr val="504CE5">
                  <a:alpha val="40000"/>
                </a:srgb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4FC1B-032A-47E7-9E6C-20139499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2324101"/>
          </a:xfrm>
        </p:spPr>
        <p:txBody>
          <a:bodyPr anchor="ctr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Objectives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352000-F88E-48DA-AA10-54D24DA50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333195"/>
              </p:ext>
            </p:extLst>
          </p:nvPr>
        </p:nvGraphicFramePr>
        <p:xfrm>
          <a:off x="838200" y="3152775"/>
          <a:ext cx="10515600" cy="302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92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8C256-8AD0-4EF9-ADA7-E431DA6E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What is Transgender Day of Visibility?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C44F-6960-49B8-A3F7-9C294B3F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The event celebrates the resilience and success of transgender and gender nonconforming people and raises awareness of transgender rights.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BE9D2A3E-EBEC-4A73-B23B-EBB7EEAF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6330893" y="1691378"/>
            <a:ext cx="5022907" cy="34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CC8CF-E17C-466F-9A20-7521A221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585"/>
            <a:ext cx="5890590" cy="1241878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The History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D163-BD05-4C3C-A092-25510A0A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9065"/>
            <a:ext cx="5890591" cy="38811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TDoV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 was founded by activist Rachel Crandall in 2009.</a:t>
            </a:r>
          </a:p>
          <a:p>
            <a:pPr>
              <a:lnSpc>
                <a:spcPct val="100000"/>
              </a:lnSpc>
              <a:buClr>
                <a:srgbClr val="E4DEF6"/>
              </a:buClr>
            </a:pPr>
            <a:endParaRPr lang="en-US" sz="1800" dirty="0">
              <a:solidFill>
                <a:schemeClr val="tx2">
                  <a:alpha val="6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 Crandall was inspired by the fact that there was no holiday in existence dedicated to honoring the achievements and contributions of transgender people. </a:t>
            </a:r>
          </a:p>
          <a:p>
            <a:pPr>
              <a:lnSpc>
                <a:spcPct val="100000"/>
              </a:lnSpc>
              <a:buClr>
                <a:srgbClr val="E4DEF6"/>
              </a:buClr>
            </a:pPr>
            <a:endParaRPr lang="en-US" sz="1800" dirty="0">
              <a:solidFill>
                <a:schemeClr val="tx2">
                  <a:alpha val="6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At the time, the only major transgender-centered commemoration was the Transgender Day of Remembrance, which mourns the victims of hate crimes and violence.</a:t>
            </a: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5DB23C-2D04-459E-A9F5-2B065810A9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7236477" y="1934086"/>
            <a:ext cx="4117323" cy="29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3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7419E-D39F-4A90-AC84-93D94204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298"/>
            <a:ext cx="5890590" cy="129026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The Facts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1C05-4475-45E9-902B-E3B85FDF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4208"/>
            <a:ext cx="7088019" cy="36997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en-US" sz="1000" dirty="0">
              <a:solidFill>
                <a:schemeClr val="tx2">
                  <a:alpha val="6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In 2017, 1 in every 250 adults, or almost 1 million Americans identify as transgender.</a:t>
            </a: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Approximately 150,000 American youth ages 13-17 identify as transgender</a:t>
            </a:r>
          </a:p>
          <a:p>
            <a:pPr>
              <a:lnSpc>
                <a:spcPct val="100000"/>
              </a:lnSpc>
              <a:buClr>
                <a:srgbClr val="E4DEF6"/>
              </a:buClr>
            </a:pPr>
            <a:endParaRPr lang="en-US" sz="1000">
              <a:solidFill>
                <a:schemeClr val="tx2">
                  <a:alpha val="6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endParaRPr lang="en-US" sz="1000">
              <a:solidFill>
                <a:schemeClr val="tx2">
                  <a:alpha val="6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endParaRPr lang="en-US" sz="1000">
              <a:solidFill>
                <a:srgbClr val="201449">
                  <a:alpha val="60000"/>
                </a:srgb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en-US" sz="10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https://williamsinstitute.law.ucla.edu/wp-content/uploads/1701-Age-of-Transgender-US-FIG-1.png</a:t>
            </a:r>
          </a:p>
          <a:p>
            <a:pPr>
              <a:lnSpc>
                <a:spcPct val="100000"/>
              </a:lnSpc>
              <a:buClr>
                <a:srgbClr val="E4DEF6"/>
              </a:buClr>
            </a:pPr>
            <a:r>
              <a:rPr lang="en-US" sz="1000" dirty="0" err="1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Meerwijk</a:t>
            </a:r>
            <a:r>
              <a:rPr lang="en-US" sz="10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, E. L., &amp; </a:t>
            </a:r>
            <a:r>
              <a:rPr lang="en-US" sz="1000" dirty="0" err="1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Sevelius</a:t>
            </a:r>
            <a:r>
              <a:rPr lang="en-US" sz="10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, J. M. (2017). Transgender Population Size in the United States: a Meta-Regression of Population-Based Probability Samples. </a:t>
            </a:r>
            <a:r>
              <a:rPr lang="en-US" sz="1000" i="1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American journal of public health</a:t>
            </a:r>
            <a:r>
              <a:rPr lang="en-US" sz="10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, </a:t>
            </a:r>
            <a:r>
              <a:rPr lang="en-US" sz="1000" i="1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107</a:t>
            </a:r>
            <a:r>
              <a:rPr lang="en-US" sz="1000" dirty="0">
                <a:solidFill>
                  <a:schemeClr val="tx2">
                    <a:alpha val="60000"/>
                  </a:schemeClr>
                </a:solidFill>
                <a:ea typeface="+mn-lt"/>
                <a:cs typeface="+mn-lt"/>
              </a:rPr>
              <a:t>(2), e1–e8. https://doi.org/10.2105/AJPH.2016.303578</a:t>
            </a:r>
            <a:endParaRPr lang="en-US" sz="1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0538742-3296-460E-A208-00DBBD3D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8340871" y="857252"/>
            <a:ext cx="3012928" cy="51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0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61DF3E2F-0A88-4C55-8678-0764BF73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DDCE1-7447-42F9-B930-81B1C9B1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3200400" cy="5567363"/>
          </a:xfrm>
        </p:spPr>
        <p:txBody>
          <a:bodyPr anchor="ctr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What do you think?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01FA9F48-EF57-494F-99F4-C7D4C939E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919544"/>
              </p:ext>
            </p:extLst>
          </p:nvPr>
        </p:nvGraphicFramePr>
        <p:xfrm>
          <a:off x="4293704" y="609600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34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5CD33-1CAC-46EB-952F-DED3D30A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180" y="1122363"/>
            <a:ext cx="521261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Josie Totah on the Importance of Trans Day of Visibility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7049E284-B8B7-4B29-A938-CF33ECC290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457198" y="1285874"/>
            <a:ext cx="571500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028E-9FC5-437C-A880-61BAEEB4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ngsana New"/>
              </a:rPr>
              <a:t>What do you think?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D3244D-1B7A-4EDC-ACBE-7007DFE1B4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657"/>
          <a:ext cx="10515600" cy="399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47268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0197F1-7BA8-4138-9828-65381C4EEF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A6CB6-0415-47E7-9399-57E82343E3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2280FD-FE33-41D7-8C8D-1B5F39EC0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499</Words>
  <Application>Microsoft Office PowerPoint</Application>
  <PresentationFormat>Widescreen</PresentationFormat>
  <Paragraphs>67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Calibri</vt:lpstr>
      <vt:lpstr>Sabon Next LT</vt:lpstr>
      <vt:lpstr>Wingdings</vt:lpstr>
      <vt:lpstr>LuminousVTI</vt:lpstr>
      <vt:lpstr>Transgender Day of Visibility March 31</vt:lpstr>
      <vt:lpstr>Would you rather...</vt:lpstr>
      <vt:lpstr>Objectives</vt:lpstr>
      <vt:lpstr>What is Transgender Day of Visibility?</vt:lpstr>
      <vt:lpstr>The History</vt:lpstr>
      <vt:lpstr>The Facts</vt:lpstr>
      <vt:lpstr>What do you think?</vt:lpstr>
      <vt:lpstr>Josie Totah on the Importance of Trans Day of Visibility</vt:lpstr>
      <vt:lpstr>What do you think?</vt:lpstr>
      <vt:lpstr>What can you do?</vt:lpstr>
      <vt:lpstr>Check out</vt:lpstr>
      <vt:lpstr>Human Relations, Diversity &amp; Equity</vt:lpstr>
      <vt:lpstr>Teacher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228</cp:revision>
  <dcterms:created xsi:type="dcterms:W3CDTF">2021-03-10T20:47:08Z</dcterms:created>
  <dcterms:modified xsi:type="dcterms:W3CDTF">2022-07-27T18:14:15Z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