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3"/>
  </p:normalViewPr>
  <p:slideViewPr>
    <p:cSldViewPr snapToGrid="0" snapToObjects="1">
      <p:cViewPr varScale="1">
        <p:scale>
          <a:sx n="58" d="100"/>
          <a:sy n="58" d="100"/>
        </p:scale>
        <p:origin x="4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Keynote-2019-English.jpg" descr="Keynote-2019-Engl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Keynote-2019-English10.jpg" descr="Keynote-2019-English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Keynote-2019-English11.jpg" descr="Keynote-2019-English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Keynote-2019-English12.jpg" descr="Keynote-2019-English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Keynote-2019-English13.jpg" descr="Keynote-2019-English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Keynote-2019-English14.jpg" descr="Keynote-2019-English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Keynote-2019-English15.jpg" descr="Keynote-2019-English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Keynote-2019-English16.jpg" descr="Keynote-2019-English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Keynote-2019-English17.jpg" descr="Keynote-2019-English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Keynote-2019-English18.jpg" descr="Keynote-2019-English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Keynote-2019-English19.jpg" descr="Keynote-2019-English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Keynote-2019-English2.jpg" descr="Keynote-2019-English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Keynote-2019-English20.jpg" descr="Keynote-2019-English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Keynote-2019-English21.jpg" descr="Keynote-2019-English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Keynote-2019-English22.jpg" descr="Keynote-2019-English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Keynote-2019-English23.jpg" descr="Keynote-2019-English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Keynote-2019-English24.jpg" descr="Keynote-2019-English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Keynote-2019-English25.jpg" descr="Keynote-2019-English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Keynote-2019-English26.jpg" descr="Keynote-2019-English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Keynote-2019-English27.jpg" descr="Keynote-2019-English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Keynote-2019-English28.jpg" descr="Keynote-2019-English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Keynote-2019-English29.jpg" descr="Keynote-2019-English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Keynote-2019-English3.jpg" descr="Keynote-2019-English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Keynote-2019-English4.jpg" descr="Keynote-2019-English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Keynote-2019-English5.jpg" descr="Keynote-2019-English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2DD5BB-1D6D-A34A-89C1-8DD7179C7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Keynote-2019-English7.jpg" descr="Keynote-2019-English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Keynote-2019-English8.jpg" descr="Keynote-2019-English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Keynote-2019-English9.jpg" descr="Keynote-2019-English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Custom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Guppy, Talia</cp:lastModifiedBy>
  <cp:revision>1</cp:revision>
  <dcterms:modified xsi:type="dcterms:W3CDTF">2023-03-18T19:08:12Z</dcterms:modified>
</cp:coreProperties>
</file>